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9"/>
  </p:notesMasterIdLst>
  <p:sldIdLst>
    <p:sldId id="256" r:id="rId2"/>
    <p:sldId id="285" r:id="rId3"/>
    <p:sldId id="260" r:id="rId4"/>
    <p:sldId id="266" r:id="rId5"/>
    <p:sldId id="257" r:id="rId6"/>
    <p:sldId id="258" r:id="rId7"/>
    <p:sldId id="261" r:id="rId8"/>
  </p:sldIdLst>
  <p:sldSz cx="9144000" cy="5143500" type="screen16x9"/>
  <p:notesSz cx="6858000" cy="9144000"/>
  <p:embeddedFontLst>
    <p:embeddedFont>
      <p:font typeface="Abel" panose="020B0604020202020204" charset="0"/>
      <p:regular r:id="rId10"/>
    </p:embeddedFont>
    <p:embeddedFont>
      <p:font typeface="Consolas" panose="020B0609020204030204" pitchFamily="49" charset="0"/>
      <p:regular r:id="rId11"/>
      <p:bold r:id="rId12"/>
      <p:italic r:id="rId13"/>
      <p:boldItalic r:id="rId14"/>
    </p:embeddedFont>
    <p:embeddedFont>
      <p:font typeface="Exo 2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  <a:srgbClr val="2F0E78"/>
    <a:srgbClr val="140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7E8506-F4B3-4163-B9D2-63C9948B54DD}">
  <a:tblStyle styleId="{277E8506-F4B3-4163-B9D2-63C9948B54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c357ad6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c357ad6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90137ccf80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90137ccf80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c357ad677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8c357ad677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8e6886bc5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8e6886bc51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cd09d3f5d_0_24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cd09d3f5d_0_24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c357ad67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c357ad67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c8c5b85b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8c8c5b85b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14575" y="874368"/>
            <a:ext cx="6428400" cy="271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85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90775" y="3683843"/>
            <a:ext cx="7572000" cy="4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8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8"/>
          <p:cNvSpPr txBox="1">
            <a:spLocks noGrp="1"/>
          </p:cNvSpPr>
          <p:nvPr>
            <p:ph type="title"/>
          </p:nvPr>
        </p:nvSpPr>
        <p:spPr>
          <a:xfrm>
            <a:off x="612550" y="516275"/>
            <a:ext cx="5652000" cy="3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2000"/>
              <a:buNone/>
              <a:defRPr>
                <a:solidFill>
                  <a:srgbClr val="F6F6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>
            <a:spLocks noGrp="1"/>
          </p:cNvSpPr>
          <p:nvPr>
            <p:ph type="title"/>
          </p:nvPr>
        </p:nvSpPr>
        <p:spPr>
          <a:xfrm>
            <a:off x="612550" y="516275"/>
            <a:ext cx="5652000" cy="3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2000"/>
              <a:buNone/>
              <a:defRPr>
                <a:solidFill>
                  <a:srgbClr val="F6F6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subTitle" idx="1"/>
          </p:nvPr>
        </p:nvSpPr>
        <p:spPr>
          <a:xfrm>
            <a:off x="1381950" y="2199275"/>
            <a:ext cx="23865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400"/>
              <a:buNone/>
              <a:defRPr sz="1900">
                <a:solidFill>
                  <a:schemeClr val="accent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subTitle" idx="2"/>
          </p:nvPr>
        </p:nvSpPr>
        <p:spPr>
          <a:xfrm>
            <a:off x="1381950" y="2468600"/>
            <a:ext cx="23865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400"/>
              <a:buNone/>
              <a:defRPr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subTitle" idx="3"/>
          </p:nvPr>
        </p:nvSpPr>
        <p:spPr>
          <a:xfrm>
            <a:off x="1381950" y="3163475"/>
            <a:ext cx="23865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400"/>
              <a:buNone/>
              <a:defRPr sz="1900">
                <a:solidFill>
                  <a:schemeClr val="accent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subTitle" idx="4"/>
          </p:nvPr>
        </p:nvSpPr>
        <p:spPr>
          <a:xfrm>
            <a:off x="1381950" y="3432800"/>
            <a:ext cx="23865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400"/>
              <a:buNone/>
              <a:defRPr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subTitle" idx="5"/>
          </p:nvPr>
        </p:nvSpPr>
        <p:spPr>
          <a:xfrm>
            <a:off x="1381950" y="1235075"/>
            <a:ext cx="23865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400"/>
              <a:buNone/>
              <a:defRPr sz="1900">
                <a:solidFill>
                  <a:schemeClr val="accent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subTitle" idx="6"/>
          </p:nvPr>
        </p:nvSpPr>
        <p:spPr>
          <a:xfrm>
            <a:off x="1381950" y="1504400"/>
            <a:ext cx="23865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400"/>
              <a:buNone/>
              <a:defRPr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>
            <a:spLocks noGrp="1"/>
          </p:cNvSpPr>
          <p:nvPr>
            <p:ph type="subTitle" idx="1"/>
          </p:nvPr>
        </p:nvSpPr>
        <p:spPr>
          <a:xfrm>
            <a:off x="869228" y="1502982"/>
            <a:ext cx="22248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400"/>
              <a:buNone/>
              <a:defRPr sz="1900">
                <a:solidFill>
                  <a:schemeClr val="accent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subTitle" idx="2"/>
          </p:nvPr>
        </p:nvSpPr>
        <p:spPr>
          <a:xfrm>
            <a:off x="878452" y="1772307"/>
            <a:ext cx="22248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400"/>
              <a:buNone/>
              <a:defRPr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subTitle" idx="3"/>
          </p:nvPr>
        </p:nvSpPr>
        <p:spPr>
          <a:xfrm>
            <a:off x="3541852" y="1502982"/>
            <a:ext cx="22248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400"/>
              <a:buNone/>
              <a:defRPr sz="1900">
                <a:solidFill>
                  <a:schemeClr val="accent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4"/>
          <p:cNvSpPr txBox="1">
            <a:spLocks noGrp="1"/>
          </p:cNvSpPr>
          <p:nvPr>
            <p:ph type="subTitle" idx="4"/>
          </p:nvPr>
        </p:nvSpPr>
        <p:spPr>
          <a:xfrm>
            <a:off x="3548000" y="1772300"/>
            <a:ext cx="22248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400"/>
              <a:buNone/>
              <a:defRPr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4"/>
          <p:cNvSpPr txBox="1">
            <a:spLocks noGrp="1"/>
          </p:cNvSpPr>
          <p:nvPr>
            <p:ph type="subTitle" idx="5"/>
          </p:nvPr>
        </p:nvSpPr>
        <p:spPr>
          <a:xfrm>
            <a:off x="6210577" y="1502982"/>
            <a:ext cx="22248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400"/>
              <a:buNone/>
              <a:defRPr sz="1900">
                <a:solidFill>
                  <a:schemeClr val="accent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subTitle" idx="6"/>
          </p:nvPr>
        </p:nvSpPr>
        <p:spPr>
          <a:xfrm>
            <a:off x="6216731" y="1772300"/>
            <a:ext cx="22248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400"/>
              <a:buNone/>
              <a:defRPr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4"/>
          <p:cNvSpPr txBox="1">
            <a:spLocks noGrp="1"/>
          </p:cNvSpPr>
          <p:nvPr>
            <p:ph type="subTitle" idx="7"/>
          </p:nvPr>
        </p:nvSpPr>
        <p:spPr>
          <a:xfrm>
            <a:off x="869228" y="3259632"/>
            <a:ext cx="22248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400"/>
              <a:buNone/>
              <a:defRPr sz="1900">
                <a:solidFill>
                  <a:schemeClr val="accent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4"/>
          <p:cNvSpPr txBox="1">
            <a:spLocks noGrp="1"/>
          </p:cNvSpPr>
          <p:nvPr>
            <p:ph type="subTitle" idx="8"/>
          </p:nvPr>
        </p:nvSpPr>
        <p:spPr>
          <a:xfrm>
            <a:off x="878452" y="3528957"/>
            <a:ext cx="22248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400"/>
              <a:buNone/>
              <a:defRPr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4"/>
          <p:cNvSpPr txBox="1">
            <a:spLocks noGrp="1"/>
          </p:cNvSpPr>
          <p:nvPr>
            <p:ph type="subTitle" idx="9"/>
          </p:nvPr>
        </p:nvSpPr>
        <p:spPr>
          <a:xfrm>
            <a:off x="3541852" y="3259632"/>
            <a:ext cx="22248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400"/>
              <a:buNone/>
              <a:defRPr sz="1900">
                <a:solidFill>
                  <a:schemeClr val="accent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4"/>
          <p:cNvSpPr txBox="1">
            <a:spLocks noGrp="1"/>
          </p:cNvSpPr>
          <p:nvPr>
            <p:ph type="subTitle" idx="13"/>
          </p:nvPr>
        </p:nvSpPr>
        <p:spPr>
          <a:xfrm>
            <a:off x="3548001" y="3528957"/>
            <a:ext cx="22248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400"/>
              <a:buNone/>
              <a:defRPr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4"/>
          </p:nvPr>
        </p:nvSpPr>
        <p:spPr>
          <a:xfrm>
            <a:off x="6210577" y="3259632"/>
            <a:ext cx="22248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400"/>
              <a:buNone/>
              <a:defRPr sz="1900">
                <a:solidFill>
                  <a:schemeClr val="accent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4"/>
          <p:cNvSpPr txBox="1">
            <a:spLocks noGrp="1"/>
          </p:cNvSpPr>
          <p:nvPr>
            <p:ph type="subTitle" idx="15"/>
          </p:nvPr>
        </p:nvSpPr>
        <p:spPr>
          <a:xfrm>
            <a:off x="6216727" y="3528957"/>
            <a:ext cx="2224800" cy="8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400"/>
              <a:buNone/>
              <a:defRPr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>
            <a:spLocks noGrp="1"/>
          </p:cNvSpPr>
          <p:nvPr>
            <p:ph type="subTitle" idx="1"/>
          </p:nvPr>
        </p:nvSpPr>
        <p:spPr>
          <a:xfrm>
            <a:off x="624325" y="1149650"/>
            <a:ext cx="7902900" cy="35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7"/>
          <p:cNvSpPr txBox="1">
            <a:spLocks noGrp="1"/>
          </p:cNvSpPr>
          <p:nvPr>
            <p:ph type="title"/>
          </p:nvPr>
        </p:nvSpPr>
        <p:spPr>
          <a:xfrm>
            <a:off x="612550" y="516275"/>
            <a:ext cx="5652000" cy="3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2000"/>
              <a:buNone/>
              <a:defRPr>
                <a:solidFill>
                  <a:srgbClr val="F6F6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8"/>
          <p:cNvSpPr txBox="1">
            <a:spLocks noGrp="1"/>
          </p:cNvSpPr>
          <p:nvPr>
            <p:ph type="subTitle" idx="1"/>
          </p:nvPr>
        </p:nvSpPr>
        <p:spPr>
          <a:xfrm>
            <a:off x="1081525" y="1835450"/>
            <a:ext cx="7494900" cy="16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▶"/>
              <a:defRPr sz="12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title"/>
          </p:nvPr>
        </p:nvSpPr>
        <p:spPr>
          <a:xfrm>
            <a:off x="612550" y="516275"/>
            <a:ext cx="5652000" cy="3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2000"/>
              <a:buNone/>
              <a:defRPr>
                <a:solidFill>
                  <a:srgbClr val="F6F6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1167900" y="2161997"/>
            <a:ext cx="3195600" cy="13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6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>
                <a:solidFill>
                  <a:schemeClr val="accent3"/>
                </a:solidFill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>
                <a:solidFill>
                  <a:schemeClr val="accent3"/>
                </a:solidFill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632730" y="1681738"/>
            <a:ext cx="3852000" cy="3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30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4905850" y="2161997"/>
            <a:ext cx="3195600" cy="13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6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>
                <a:solidFill>
                  <a:schemeClr val="accent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>
                <a:solidFill>
                  <a:schemeClr val="accent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4370680" y="1681738"/>
            <a:ext cx="3852000" cy="3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30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ctrTitle"/>
          </p:nvPr>
        </p:nvSpPr>
        <p:spPr>
          <a:xfrm>
            <a:off x="1014575" y="1833772"/>
            <a:ext cx="6428400" cy="14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85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1090775" y="3021000"/>
            <a:ext cx="4641600" cy="15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6"/>
          <p:cNvSpPr txBox="1">
            <a:spLocks noGrp="1"/>
          </p:cNvSpPr>
          <p:nvPr>
            <p:ph type="title"/>
          </p:nvPr>
        </p:nvSpPr>
        <p:spPr>
          <a:xfrm>
            <a:off x="612550" y="516275"/>
            <a:ext cx="5652000" cy="3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2000"/>
              <a:buNone/>
              <a:defRPr>
                <a:solidFill>
                  <a:srgbClr val="F6F6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None/>
              <a:defRPr>
                <a:solidFill>
                  <a:srgbClr val="F6F6F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5800" y="445025"/>
            <a:ext cx="7232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 2"/>
              <a:buNone/>
              <a:defRPr sz="30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 2"/>
              <a:buNone/>
              <a:defRPr sz="30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 2"/>
              <a:buNone/>
              <a:defRPr sz="30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 2"/>
              <a:buNone/>
              <a:defRPr sz="30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 2"/>
              <a:buNone/>
              <a:defRPr sz="30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 2"/>
              <a:buNone/>
              <a:defRPr sz="30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 2"/>
              <a:buNone/>
              <a:defRPr sz="30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 2"/>
              <a:buNone/>
              <a:defRPr sz="30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 2"/>
              <a:buNone/>
              <a:defRPr sz="30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5800" y="1631550"/>
            <a:ext cx="7232400" cy="24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2"/>
              <a:buChar char="●"/>
              <a:defRPr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2"/>
              <a:buChar char="○"/>
              <a:defRPr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2"/>
              <a:buChar char="■"/>
              <a:defRPr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2"/>
              <a:buChar char="●"/>
              <a:defRPr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2"/>
              <a:buChar char="○"/>
              <a:defRPr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2"/>
              <a:buChar char="■"/>
              <a:defRPr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2"/>
              <a:buChar char="●"/>
              <a:defRPr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2"/>
              <a:buChar char="○"/>
              <a:defRPr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2"/>
              <a:buChar char="■"/>
              <a:defRPr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5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4" r:id="rId10"/>
    <p:sldLayoutId id="2147483668" r:id="rId11"/>
    <p:sldLayoutId id="2147483670" r:id="rId12"/>
    <p:sldLayoutId id="2147483673" r:id="rId13"/>
    <p:sldLayoutId id="2147483674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5.jpg"/><Relationship Id="rId4" Type="http://schemas.openxmlformats.org/officeDocument/2006/relationships/image" Target="../media/image11.png"/><Relationship Id="rId9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AB2AC9-19AF-49F2-B172-2D4927483276}"/>
              </a:ext>
            </a:extLst>
          </p:cNvPr>
          <p:cNvSpPr/>
          <p:nvPr/>
        </p:nvSpPr>
        <p:spPr>
          <a:xfrm>
            <a:off x="6482340" y="4141648"/>
            <a:ext cx="68586" cy="1002583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0" name="Google Shape;140;p31"/>
          <p:cNvSpPr/>
          <p:nvPr/>
        </p:nvSpPr>
        <p:spPr>
          <a:xfrm rot="5400000">
            <a:off x="290118" y="1550391"/>
            <a:ext cx="507900" cy="2748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44;p30">
            <a:extLst>
              <a:ext uri="{FF2B5EF4-FFF2-40B4-BE49-F238E27FC236}">
                <a16:creationId xmlns:a16="http://schemas.microsoft.com/office/drawing/2014/main" id="{C8373174-FA64-4309-A667-6CB7E3A9DDF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868168" y="1221035"/>
            <a:ext cx="3531131" cy="971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Consolas" panose="020B0609020204030204" pitchFamily="49" charset="0"/>
                <a:cs typeface="Segoe UI Semibold" panose="020B0702040204020203" pitchFamily="34" charset="0"/>
              </a:rPr>
              <a:t>AirSecure</a:t>
            </a:r>
            <a:endParaRPr sz="4800" dirty="0">
              <a:latin typeface="Consolas" panose="020B0609020204030204" pitchFamily="49" charset="0"/>
              <a:cs typeface="Segoe UI Semibold" panose="020B0702040204020203" pitchFamily="34" charset="0"/>
            </a:endParaRPr>
          </a:p>
        </p:txBody>
      </p:sp>
      <p:sp>
        <p:nvSpPr>
          <p:cNvPr id="10" name="Google Shape;145;p30">
            <a:extLst>
              <a:ext uri="{FF2B5EF4-FFF2-40B4-BE49-F238E27FC236}">
                <a16:creationId xmlns:a16="http://schemas.microsoft.com/office/drawing/2014/main" id="{50C2AB44-551F-4545-8E80-DB55CD56996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35526" y="4033303"/>
            <a:ext cx="3515400" cy="5764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 panose="020B0609020204030204" pitchFamily="49" charset="0"/>
                <a:cs typeface="Calibri" panose="020F0502020204030204" pitchFamily="34" charset="0"/>
              </a:rPr>
              <a:t>Nahvin Muthusamy</a:t>
            </a:r>
            <a:endParaRPr dirty="0"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6F38AA-B636-48BD-BD11-BB4297774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775" y="71738"/>
            <a:ext cx="1962450" cy="7805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67DA53-C9DB-469C-8DE8-65F31DB60F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580" y="1201861"/>
            <a:ext cx="971588" cy="971588"/>
          </a:xfrm>
          <a:prstGeom prst="rect">
            <a:avLst/>
          </a:prstGeom>
        </p:spPr>
      </p:pic>
      <p:grpSp>
        <p:nvGrpSpPr>
          <p:cNvPr id="13" name="Google Shape;1408;p48">
            <a:extLst>
              <a:ext uri="{FF2B5EF4-FFF2-40B4-BE49-F238E27FC236}">
                <a16:creationId xmlns:a16="http://schemas.microsoft.com/office/drawing/2014/main" id="{9E756AC7-6808-4F1C-B285-35248F910E3F}"/>
              </a:ext>
            </a:extLst>
          </p:cNvPr>
          <p:cNvGrpSpPr/>
          <p:nvPr/>
        </p:nvGrpSpPr>
        <p:grpSpPr>
          <a:xfrm>
            <a:off x="896580" y="3970773"/>
            <a:ext cx="638946" cy="638946"/>
            <a:chOff x="1605285" y="1569725"/>
            <a:chExt cx="1419000" cy="1419000"/>
          </a:xfrm>
        </p:grpSpPr>
        <p:pic>
          <p:nvPicPr>
            <p:cNvPr id="14" name="Google Shape;1409;p48">
              <a:extLst>
                <a:ext uri="{FF2B5EF4-FFF2-40B4-BE49-F238E27FC236}">
                  <a16:creationId xmlns:a16="http://schemas.microsoft.com/office/drawing/2014/main" id="{F2C0C5EE-FF19-42B5-8AEA-C13696818B6C}"/>
                </a:ext>
              </a:extLst>
            </p:cNvPr>
            <p:cNvPicPr preferRelativeResize="0"/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1605285" y="1569725"/>
              <a:ext cx="1419000" cy="14190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5" name="Google Shape;1410;p48">
              <a:extLst>
                <a:ext uri="{FF2B5EF4-FFF2-40B4-BE49-F238E27FC236}">
                  <a16:creationId xmlns:a16="http://schemas.microsoft.com/office/drawing/2014/main" id="{A063B5F3-0832-4323-B974-7BE91069B000}"/>
                </a:ext>
              </a:extLst>
            </p:cNvPr>
            <p:cNvSpPr/>
            <p:nvPr/>
          </p:nvSpPr>
          <p:spPr>
            <a:xfrm>
              <a:off x="1605285" y="1569725"/>
              <a:ext cx="1419000" cy="1419000"/>
            </a:xfrm>
            <a:prstGeom prst="ellipse">
              <a:avLst/>
            </a:prstGeom>
            <a:gradFill>
              <a:gsLst>
                <a:gs pos="0">
                  <a:srgbClr val="FFFFFF">
                    <a:alpha val="18000"/>
                  </a:srgbClr>
                </a:gs>
                <a:gs pos="70000">
                  <a:schemeClr val="accent1">
                    <a:alpha val="22000"/>
                  </a:schemeClr>
                </a:gs>
                <a:gs pos="100000">
                  <a:schemeClr val="accent5">
                    <a:alpha val="72000"/>
                  </a:scheme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6" name="Google Shape;145;p30">
            <a:extLst>
              <a:ext uri="{FF2B5EF4-FFF2-40B4-BE49-F238E27FC236}">
                <a16:creationId xmlns:a16="http://schemas.microsoft.com/office/drawing/2014/main" id="{76B5B253-2637-4391-A08E-93A246EAD75B}"/>
              </a:ext>
            </a:extLst>
          </p:cNvPr>
          <p:cNvSpPr txBox="1">
            <a:spLocks/>
          </p:cNvSpPr>
          <p:nvPr/>
        </p:nvSpPr>
        <p:spPr>
          <a:xfrm>
            <a:off x="896580" y="2282029"/>
            <a:ext cx="4411980" cy="175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el"/>
              <a:buNone/>
              <a:defRPr sz="2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el"/>
              <a:buNone/>
              <a:defRPr sz="2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el"/>
              <a:buNone/>
              <a:defRPr sz="2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el"/>
              <a:buNone/>
              <a:defRPr sz="2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el"/>
              <a:buNone/>
              <a:defRPr sz="2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el"/>
              <a:buNone/>
              <a:defRPr sz="2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el"/>
              <a:buNone/>
              <a:defRPr sz="2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el"/>
              <a:buNone/>
              <a:defRPr sz="2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el"/>
              <a:buNone/>
              <a:defRPr sz="2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/>
            <a:r>
              <a:rPr lang="en-US" sz="2000" dirty="0">
                <a:latin typeface="Consolas" panose="020B0609020204030204" pitchFamily="49" charset="0"/>
                <a:cs typeface="Calibri" panose="020F0502020204030204" pitchFamily="34" charset="0"/>
              </a:rPr>
              <a:t>Challenge: </a:t>
            </a:r>
          </a:p>
          <a:p>
            <a:pPr marL="0" indent="0"/>
            <a:r>
              <a:rPr lang="en-US" sz="2000" dirty="0">
                <a:latin typeface="Consolas" panose="020B0609020204030204" pitchFamily="49" charset="0"/>
                <a:cs typeface="Calibri" panose="020F0502020204030204" pitchFamily="34" charset="0"/>
              </a:rPr>
              <a:t>Drones and Satellites for Urban Development</a:t>
            </a:r>
          </a:p>
          <a:p>
            <a:pPr marL="0" indent="0"/>
            <a:endParaRPr lang="en-US" sz="2000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pPr marL="0" indent="0"/>
            <a:r>
              <a:rPr lang="en-US" sz="2000" dirty="0">
                <a:latin typeface="Consolas" panose="020B0609020204030204" pitchFamily="49" charset="0"/>
                <a:cs typeface="Calibri" panose="020F0502020204030204" pitchFamily="34" charset="0"/>
              </a:rPr>
              <a:t>Group Member: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0B8B83D-89BA-4412-B402-5E94C148489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689" b="34267" l="45064" r="59167">
                        <a14:foregroundMark x1="54436" y1="5733" x2="54679" y2="6022"/>
                        <a14:foregroundMark x1="48936" y1="33800" x2="48936" y2="33667"/>
                        <a14:foregroundMark x1="53679" y1="34111" x2="53679" y2="34111"/>
                        <a14:foregroundMark x1="53449" y1="33667" x2="53679" y2="34267"/>
                        <a14:foregroundMark x1="59000" y1="21111" x2="59103" y2="21244"/>
                        <a14:foregroundMark x1="59167" y1="20044" x2="59167" y2="20044"/>
                        <a14:foregroundMark x1="45064" y1="11400" x2="45218" y2="11800"/>
                      </a14:backgroundRemoval>
                    </a14:imgEffect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43419" t="2596" r="39216" b="63114"/>
          <a:stretch/>
        </p:blipFill>
        <p:spPr>
          <a:xfrm>
            <a:off x="6648309" y="2609544"/>
            <a:ext cx="2398307" cy="27320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B5080D8-D096-4EE0-A8C6-0BB431E7F22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5037" r="36832" b="90539"/>
          <a:stretch/>
        </p:blipFill>
        <p:spPr>
          <a:xfrm>
            <a:off x="6482340" y="3957216"/>
            <a:ext cx="2661660" cy="227579"/>
          </a:xfrm>
          <a:prstGeom prst="rect">
            <a:avLst/>
          </a:prstGeom>
        </p:spPr>
      </p:pic>
      <p:grpSp>
        <p:nvGrpSpPr>
          <p:cNvPr id="20" name="Graphic 74">
            <a:extLst>
              <a:ext uri="{FF2B5EF4-FFF2-40B4-BE49-F238E27FC236}">
                <a16:creationId xmlns:a16="http://schemas.microsoft.com/office/drawing/2014/main" id="{D4D421B3-9493-4EED-8521-E37A6663A869}"/>
              </a:ext>
            </a:extLst>
          </p:cNvPr>
          <p:cNvGrpSpPr/>
          <p:nvPr/>
        </p:nvGrpSpPr>
        <p:grpSpPr>
          <a:xfrm rot="1140213">
            <a:off x="6099485" y="1518265"/>
            <a:ext cx="1279127" cy="964003"/>
            <a:chOff x="4243255" y="3284873"/>
            <a:chExt cx="2045509" cy="1541580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D3F26FF-C9E8-4DFF-83A8-85AC29E6AA7B}"/>
                </a:ext>
              </a:extLst>
            </p:cNvPr>
            <p:cNvSpPr/>
            <p:nvPr/>
          </p:nvSpPr>
          <p:spPr>
            <a:xfrm>
              <a:off x="4243255" y="3284873"/>
              <a:ext cx="1087023" cy="852578"/>
            </a:xfrm>
            <a:custGeom>
              <a:avLst/>
              <a:gdLst>
                <a:gd name="connsiteX0" fmla="*/ 763072 w 1087023"/>
                <a:gd name="connsiteY0" fmla="*/ 816007 h 852578"/>
                <a:gd name="connsiteX1" fmla="*/ 649576 w 1087023"/>
                <a:gd name="connsiteY1" fmla="*/ 703037 h 852578"/>
                <a:gd name="connsiteX2" fmla="*/ 422060 w 1087023"/>
                <a:gd name="connsiteY2" fmla="*/ 699359 h 852578"/>
                <a:gd name="connsiteX3" fmla="*/ 196121 w 1087023"/>
                <a:gd name="connsiteY3" fmla="*/ 331550 h 852578"/>
                <a:gd name="connsiteX4" fmla="*/ 664814 w 1087023"/>
                <a:gd name="connsiteY4" fmla="*/ 154476 h 852578"/>
                <a:gd name="connsiteX5" fmla="*/ 890754 w 1087023"/>
                <a:gd name="connsiteY5" fmla="*/ 522285 h 852578"/>
                <a:gd name="connsiteX6" fmla="*/ 1023165 w 1087023"/>
                <a:gd name="connsiteY6" fmla="*/ 617915 h 852578"/>
                <a:gd name="connsiteX7" fmla="*/ 1038928 w 1087023"/>
                <a:gd name="connsiteY7" fmla="*/ 254836 h 852578"/>
                <a:gd name="connsiteX8" fmla="*/ 323278 w 1087023"/>
                <a:gd name="connsiteY8" fmla="*/ 36778 h 852578"/>
                <a:gd name="connsiteX9" fmla="*/ 46896 w 1087023"/>
                <a:gd name="connsiteY9" fmla="*/ 599000 h 852578"/>
                <a:gd name="connsiteX10" fmla="*/ 763072 w 1087023"/>
                <a:gd name="connsiteY10" fmla="*/ 816007 h 85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7023" h="852578">
                  <a:moveTo>
                    <a:pt x="763072" y="816007"/>
                  </a:moveTo>
                  <a:lnTo>
                    <a:pt x="649576" y="703037"/>
                  </a:lnTo>
                  <a:cubicBezTo>
                    <a:pt x="563929" y="732461"/>
                    <a:pt x="510334" y="723004"/>
                    <a:pt x="422060" y="699359"/>
                  </a:cubicBezTo>
                  <a:cubicBezTo>
                    <a:pt x="229749" y="646289"/>
                    <a:pt x="128339" y="482352"/>
                    <a:pt x="196121" y="331550"/>
                  </a:cubicBezTo>
                  <a:cubicBezTo>
                    <a:pt x="263377" y="180749"/>
                    <a:pt x="473028" y="101407"/>
                    <a:pt x="664814" y="154476"/>
                  </a:cubicBezTo>
                  <a:cubicBezTo>
                    <a:pt x="857125" y="207546"/>
                    <a:pt x="958536" y="371484"/>
                    <a:pt x="890754" y="522285"/>
                  </a:cubicBezTo>
                  <a:lnTo>
                    <a:pt x="1023165" y="617915"/>
                  </a:lnTo>
                  <a:cubicBezTo>
                    <a:pt x="1116168" y="461859"/>
                    <a:pt x="1095150" y="353093"/>
                    <a:pt x="1038928" y="254836"/>
                  </a:cubicBezTo>
                  <a:cubicBezTo>
                    <a:pt x="918602" y="38354"/>
                    <a:pt x="597558" y="-58853"/>
                    <a:pt x="323278" y="36778"/>
                  </a:cubicBezTo>
                  <a:cubicBezTo>
                    <a:pt x="48997" y="131882"/>
                    <a:pt x="-75007" y="384094"/>
                    <a:pt x="46896" y="599000"/>
                  </a:cubicBezTo>
                  <a:cubicBezTo>
                    <a:pt x="167747" y="814430"/>
                    <a:pt x="488791" y="911111"/>
                    <a:pt x="763072" y="816007"/>
                  </a:cubicBezTo>
                  <a:close/>
                </a:path>
              </a:pathLst>
            </a:custGeom>
            <a:grpFill/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9C540D5-B28B-4D0F-8A5B-03C502515200}"/>
                </a:ext>
              </a:extLst>
            </p:cNvPr>
            <p:cNvSpPr/>
            <p:nvPr/>
          </p:nvSpPr>
          <p:spPr>
            <a:xfrm>
              <a:off x="4734021" y="3667251"/>
              <a:ext cx="1138359" cy="906189"/>
            </a:xfrm>
            <a:custGeom>
              <a:avLst/>
              <a:gdLst>
                <a:gd name="connsiteX0" fmla="*/ 668488 w 1138359"/>
                <a:gd name="connsiteY0" fmla="*/ 696349 h 906189"/>
                <a:gd name="connsiteX1" fmla="*/ 799848 w 1138359"/>
                <a:gd name="connsiteY1" fmla="*/ 829286 h 906189"/>
                <a:gd name="connsiteX2" fmla="*/ 795119 w 1138359"/>
                <a:gd name="connsiteY2" fmla="*/ 842422 h 906189"/>
                <a:gd name="connsiteX3" fmla="*/ 848714 w 1138359"/>
                <a:gd name="connsiteY3" fmla="*/ 904949 h 906189"/>
                <a:gd name="connsiteX4" fmla="*/ 920700 w 1138359"/>
                <a:gd name="connsiteY4" fmla="*/ 864490 h 906189"/>
                <a:gd name="connsiteX5" fmla="*/ 867105 w 1138359"/>
                <a:gd name="connsiteY5" fmla="*/ 801963 h 906189"/>
                <a:gd name="connsiteX6" fmla="*/ 849240 w 1138359"/>
                <a:gd name="connsiteY6" fmla="*/ 800912 h 906189"/>
                <a:gd name="connsiteX7" fmla="*/ 810882 w 1138359"/>
                <a:gd name="connsiteY7" fmla="*/ 756249 h 906189"/>
                <a:gd name="connsiteX8" fmla="*/ 769373 w 1138359"/>
                <a:gd name="connsiteY8" fmla="*/ 697400 h 906189"/>
                <a:gd name="connsiteX9" fmla="*/ 757813 w 1138359"/>
                <a:gd name="connsiteY9" fmla="*/ 679535 h 906189"/>
                <a:gd name="connsiteX10" fmla="*/ 748880 w 1138359"/>
                <a:gd name="connsiteY10" fmla="*/ 662721 h 906189"/>
                <a:gd name="connsiteX11" fmla="*/ 758338 w 1138359"/>
                <a:gd name="connsiteY11" fmla="*/ 658518 h 906189"/>
                <a:gd name="connsiteX12" fmla="*/ 756237 w 1138359"/>
                <a:gd name="connsiteY12" fmla="*/ 653789 h 906189"/>
                <a:gd name="connsiteX13" fmla="*/ 784085 w 1138359"/>
                <a:gd name="connsiteY13" fmla="*/ 618059 h 906189"/>
                <a:gd name="connsiteX14" fmla="*/ 799848 w 1138359"/>
                <a:gd name="connsiteY14" fmla="*/ 493529 h 906189"/>
                <a:gd name="connsiteX15" fmla="*/ 800899 w 1138359"/>
                <a:gd name="connsiteY15" fmla="*/ 487749 h 906189"/>
                <a:gd name="connsiteX16" fmla="*/ 827171 w 1138359"/>
                <a:gd name="connsiteY16" fmla="*/ 460426 h 906189"/>
                <a:gd name="connsiteX17" fmla="*/ 1036822 w 1138359"/>
                <a:gd name="connsiteY17" fmla="*/ 316455 h 906189"/>
                <a:gd name="connsiteX18" fmla="*/ 1047856 w 1138359"/>
                <a:gd name="connsiteY18" fmla="*/ 319608 h 906189"/>
                <a:gd name="connsiteX19" fmla="*/ 1137181 w 1138359"/>
                <a:gd name="connsiteY19" fmla="*/ 273369 h 906189"/>
                <a:gd name="connsiteX20" fmla="*/ 1074654 w 1138359"/>
                <a:gd name="connsiteY20" fmla="*/ 195079 h 906189"/>
                <a:gd name="connsiteX21" fmla="*/ 985329 w 1138359"/>
                <a:gd name="connsiteY21" fmla="*/ 241317 h 906189"/>
                <a:gd name="connsiteX22" fmla="*/ 987956 w 1138359"/>
                <a:gd name="connsiteY22" fmla="*/ 272844 h 906189"/>
                <a:gd name="connsiteX23" fmla="*/ 923852 w 1138359"/>
                <a:gd name="connsiteY23" fmla="*/ 306472 h 906189"/>
                <a:gd name="connsiteX24" fmla="*/ 825069 w 1138359"/>
                <a:gd name="connsiteY24" fmla="*/ 347456 h 906189"/>
                <a:gd name="connsiteX25" fmla="*/ 737846 w 1138359"/>
                <a:gd name="connsiteY25" fmla="*/ 372678 h 906189"/>
                <a:gd name="connsiteX26" fmla="*/ 737846 w 1138359"/>
                <a:gd name="connsiteY26" fmla="*/ 372152 h 906189"/>
                <a:gd name="connsiteX27" fmla="*/ 716829 w 1138359"/>
                <a:gd name="connsiteY27" fmla="*/ 377407 h 906189"/>
                <a:gd name="connsiteX28" fmla="*/ 711574 w 1138359"/>
                <a:gd name="connsiteY28" fmla="*/ 376356 h 906189"/>
                <a:gd name="connsiteX29" fmla="*/ 538179 w 1138359"/>
                <a:gd name="connsiteY29" fmla="*/ 330117 h 906189"/>
                <a:gd name="connsiteX30" fmla="*/ 511381 w 1138359"/>
                <a:gd name="connsiteY30" fmla="*/ 333270 h 906189"/>
                <a:gd name="connsiteX31" fmla="*/ 506652 w 1138359"/>
                <a:gd name="connsiteY31" fmla="*/ 332219 h 906189"/>
                <a:gd name="connsiteX32" fmla="*/ 506652 w 1138359"/>
                <a:gd name="connsiteY32" fmla="*/ 332219 h 906189"/>
                <a:gd name="connsiteX33" fmla="*/ 501398 w 1138359"/>
                <a:gd name="connsiteY33" fmla="*/ 335371 h 906189"/>
                <a:gd name="connsiteX34" fmla="*/ 502974 w 1138359"/>
                <a:gd name="connsiteY34" fmla="*/ 334320 h 906189"/>
                <a:gd name="connsiteX35" fmla="*/ 468295 w 1138359"/>
                <a:gd name="connsiteY35" fmla="*/ 315930 h 906189"/>
                <a:gd name="connsiteX36" fmla="*/ 439396 w 1138359"/>
                <a:gd name="connsiteY36" fmla="*/ 299116 h 906189"/>
                <a:gd name="connsiteX37" fmla="*/ 213982 w 1138359"/>
                <a:gd name="connsiteY37" fmla="*/ 117313 h 906189"/>
                <a:gd name="connsiteX38" fmla="*/ 211880 w 1138359"/>
                <a:gd name="connsiteY38" fmla="*/ 118364 h 906189"/>
                <a:gd name="connsiteX39" fmla="*/ 220812 w 1138359"/>
                <a:gd name="connsiteY39" fmla="*/ 86312 h 906189"/>
                <a:gd name="connsiteX40" fmla="*/ 128335 w 1138359"/>
                <a:gd name="connsiteY40" fmla="*/ 140 h 906189"/>
                <a:gd name="connsiteX41" fmla="*/ 30603 w 1138359"/>
                <a:gd name="connsiteY41" fmla="*/ 77380 h 906189"/>
                <a:gd name="connsiteX42" fmla="*/ 123080 w 1138359"/>
                <a:gd name="connsiteY42" fmla="*/ 163552 h 906189"/>
                <a:gd name="connsiteX43" fmla="*/ 138318 w 1138359"/>
                <a:gd name="connsiteY43" fmla="*/ 163027 h 906189"/>
                <a:gd name="connsiteX44" fmla="*/ 215558 w 1138359"/>
                <a:gd name="connsiteY44" fmla="*/ 233961 h 906189"/>
                <a:gd name="connsiteX45" fmla="*/ 290171 w 1138359"/>
                <a:gd name="connsiteY45" fmla="*/ 316981 h 906189"/>
                <a:gd name="connsiteX46" fmla="*/ 311188 w 1138359"/>
                <a:gd name="connsiteY46" fmla="*/ 342727 h 906189"/>
                <a:gd name="connsiteX47" fmla="*/ 351647 w 1138359"/>
                <a:gd name="connsiteY47" fmla="*/ 400526 h 906189"/>
                <a:gd name="connsiteX48" fmla="*/ 362156 w 1138359"/>
                <a:gd name="connsiteY48" fmla="*/ 417866 h 906189"/>
                <a:gd name="connsiteX49" fmla="*/ 352698 w 1138359"/>
                <a:gd name="connsiteY49" fmla="*/ 429951 h 906189"/>
                <a:gd name="connsiteX50" fmla="*/ 336935 w 1138359"/>
                <a:gd name="connsiteY50" fmla="*/ 554480 h 906189"/>
                <a:gd name="connsiteX51" fmla="*/ 335884 w 1138359"/>
                <a:gd name="connsiteY51" fmla="*/ 560260 h 906189"/>
                <a:gd name="connsiteX52" fmla="*/ 309612 w 1138359"/>
                <a:gd name="connsiteY52" fmla="*/ 587583 h 906189"/>
                <a:gd name="connsiteX53" fmla="*/ 109419 w 1138359"/>
                <a:gd name="connsiteY53" fmla="*/ 725774 h 906189"/>
                <a:gd name="connsiteX54" fmla="*/ 90503 w 1138359"/>
                <a:gd name="connsiteY54" fmla="*/ 719469 h 906189"/>
                <a:gd name="connsiteX55" fmla="*/ 1178 w 1138359"/>
                <a:gd name="connsiteY55" fmla="*/ 765707 h 906189"/>
                <a:gd name="connsiteX56" fmla="*/ 63705 w 1138359"/>
                <a:gd name="connsiteY56" fmla="*/ 843998 h 906189"/>
                <a:gd name="connsiteX57" fmla="*/ 153030 w 1138359"/>
                <a:gd name="connsiteY57" fmla="*/ 797759 h 906189"/>
                <a:gd name="connsiteX58" fmla="*/ 152505 w 1138359"/>
                <a:gd name="connsiteY58" fmla="*/ 772538 h 906189"/>
                <a:gd name="connsiteX59" fmla="*/ 212405 w 1138359"/>
                <a:gd name="connsiteY59" fmla="*/ 741012 h 906189"/>
                <a:gd name="connsiteX60" fmla="*/ 311188 w 1138359"/>
                <a:gd name="connsiteY60" fmla="*/ 700027 h 906189"/>
                <a:gd name="connsiteX61" fmla="*/ 398411 w 1138359"/>
                <a:gd name="connsiteY61" fmla="*/ 674806 h 906189"/>
                <a:gd name="connsiteX62" fmla="*/ 398411 w 1138359"/>
                <a:gd name="connsiteY62" fmla="*/ 675332 h 906189"/>
                <a:gd name="connsiteX63" fmla="*/ 419429 w 1138359"/>
                <a:gd name="connsiteY63" fmla="*/ 670077 h 906189"/>
                <a:gd name="connsiteX64" fmla="*/ 424683 w 1138359"/>
                <a:gd name="connsiteY64" fmla="*/ 671128 h 906189"/>
                <a:gd name="connsiteX65" fmla="*/ 598079 w 1138359"/>
                <a:gd name="connsiteY65" fmla="*/ 717367 h 906189"/>
                <a:gd name="connsiteX66" fmla="*/ 621724 w 1138359"/>
                <a:gd name="connsiteY66" fmla="*/ 714214 h 906189"/>
                <a:gd name="connsiteX67" fmla="*/ 668488 w 1138359"/>
                <a:gd name="connsiteY67" fmla="*/ 696349 h 906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138359" h="906189">
                  <a:moveTo>
                    <a:pt x="668488" y="696349"/>
                  </a:moveTo>
                  <a:cubicBezTo>
                    <a:pt x="717354" y="737334"/>
                    <a:pt x="759389" y="782522"/>
                    <a:pt x="799848" y="829286"/>
                  </a:cubicBezTo>
                  <a:cubicBezTo>
                    <a:pt x="797746" y="832964"/>
                    <a:pt x="796170" y="837693"/>
                    <a:pt x="795119" y="842422"/>
                  </a:cubicBezTo>
                  <a:cubicBezTo>
                    <a:pt x="789865" y="870796"/>
                    <a:pt x="814035" y="898644"/>
                    <a:pt x="848714" y="904949"/>
                  </a:cubicBezTo>
                  <a:cubicBezTo>
                    <a:pt x="883393" y="911255"/>
                    <a:pt x="915445" y="892864"/>
                    <a:pt x="920700" y="864490"/>
                  </a:cubicBezTo>
                  <a:cubicBezTo>
                    <a:pt x="925954" y="836116"/>
                    <a:pt x="901784" y="808268"/>
                    <a:pt x="867105" y="801963"/>
                  </a:cubicBezTo>
                  <a:cubicBezTo>
                    <a:pt x="861325" y="800912"/>
                    <a:pt x="855019" y="800387"/>
                    <a:pt x="849240" y="800912"/>
                  </a:cubicBezTo>
                  <a:cubicBezTo>
                    <a:pt x="836104" y="786200"/>
                    <a:pt x="822968" y="771487"/>
                    <a:pt x="810882" y="756249"/>
                  </a:cubicBezTo>
                  <a:lnTo>
                    <a:pt x="769373" y="697400"/>
                  </a:lnTo>
                  <a:lnTo>
                    <a:pt x="757813" y="679535"/>
                  </a:lnTo>
                  <a:lnTo>
                    <a:pt x="748880" y="662721"/>
                  </a:lnTo>
                  <a:lnTo>
                    <a:pt x="758338" y="658518"/>
                  </a:lnTo>
                  <a:lnTo>
                    <a:pt x="756237" y="653789"/>
                  </a:lnTo>
                  <a:lnTo>
                    <a:pt x="784085" y="618059"/>
                  </a:lnTo>
                  <a:cubicBezTo>
                    <a:pt x="806679" y="580752"/>
                    <a:pt x="811408" y="539242"/>
                    <a:pt x="799848" y="493529"/>
                  </a:cubicBezTo>
                  <a:cubicBezTo>
                    <a:pt x="799323" y="491427"/>
                    <a:pt x="799848" y="489325"/>
                    <a:pt x="800899" y="487749"/>
                  </a:cubicBezTo>
                  <a:cubicBezTo>
                    <a:pt x="809306" y="478291"/>
                    <a:pt x="817713" y="469359"/>
                    <a:pt x="827171" y="460426"/>
                  </a:cubicBezTo>
                  <a:cubicBezTo>
                    <a:pt x="888648" y="403679"/>
                    <a:pt x="961158" y="359016"/>
                    <a:pt x="1036822" y="316455"/>
                  </a:cubicBezTo>
                  <a:cubicBezTo>
                    <a:pt x="1040500" y="317506"/>
                    <a:pt x="1044178" y="318557"/>
                    <a:pt x="1047856" y="319608"/>
                  </a:cubicBezTo>
                  <a:cubicBezTo>
                    <a:pt x="1089891" y="328541"/>
                    <a:pt x="1129825" y="308048"/>
                    <a:pt x="1137181" y="273369"/>
                  </a:cubicBezTo>
                  <a:cubicBezTo>
                    <a:pt x="1144537" y="238690"/>
                    <a:pt x="1116689" y="204011"/>
                    <a:pt x="1074654" y="195079"/>
                  </a:cubicBezTo>
                  <a:cubicBezTo>
                    <a:pt x="1032618" y="186146"/>
                    <a:pt x="992685" y="206638"/>
                    <a:pt x="985329" y="241317"/>
                  </a:cubicBezTo>
                  <a:cubicBezTo>
                    <a:pt x="983227" y="251826"/>
                    <a:pt x="984278" y="262860"/>
                    <a:pt x="987956" y="272844"/>
                  </a:cubicBezTo>
                  <a:cubicBezTo>
                    <a:pt x="966938" y="284404"/>
                    <a:pt x="945921" y="295963"/>
                    <a:pt x="923852" y="306472"/>
                  </a:cubicBezTo>
                  <a:cubicBezTo>
                    <a:pt x="891800" y="321710"/>
                    <a:pt x="858697" y="335371"/>
                    <a:pt x="825069" y="347456"/>
                  </a:cubicBezTo>
                  <a:lnTo>
                    <a:pt x="737846" y="372678"/>
                  </a:lnTo>
                  <a:lnTo>
                    <a:pt x="737846" y="372152"/>
                  </a:lnTo>
                  <a:lnTo>
                    <a:pt x="716829" y="377407"/>
                  </a:lnTo>
                  <a:lnTo>
                    <a:pt x="711574" y="376356"/>
                  </a:lnTo>
                  <a:cubicBezTo>
                    <a:pt x="658505" y="340626"/>
                    <a:pt x="600181" y="324862"/>
                    <a:pt x="538179" y="330117"/>
                  </a:cubicBezTo>
                  <a:lnTo>
                    <a:pt x="511381" y="333270"/>
                  </a:lnTo>
                  <a:lnTo>
                    <a:pt x="506652" y="332219"/>
                  </a:lnTo>
                  <a:lnTo>
                    <a:pt x="506652" y="332219"/>
                  </a:lnTo>
                  <a:lnTo>
                    <a:pt x="501398" y="335371"/>
                  </a:lnTo>
                  <a:lnTo>
                    <a:pt x="502974" y="334320"/>
                  </a:lnTo>
                  <a:lnTo>
                    <a:pt x="468295" y="315930"/>
                  </a:lnTo>
                  <a:lnTo>
                    <a:pt x="439396" y="299116"/>
                  </a:lnTo>
                  <a:cubicBezTo>
                    <a:pt x="357427" y="244995"/>
                    <a:pt x="284916" y="182468"/>
                    <a:pt x="213982" y="117313"/>
                  </a:cubicBezTo>
                  <a:lnTo>
                    <a:pt x="211880" y="118364"/>
                  </a:lnTo>
                  <a:cubicBezTo>
                    <a:pt x="217134" y="108381"/>
                    <a:pt x="220287" y="97872"/>
                    <a:pt x="220812" y="86312"/>
                  </a:cubicBezTo>
                  <a:cubicBezTo>
                    <a:pt x="222389" y="41124"/>
                    <a:pt x="180879" y="2767"/>
                    <a:pt x="128335" y="140"/>
                  </a:cubicBezTo>
                  <a:cubicBezTo>
                    <a:pt x="75791" y="-2487"/>
                    <a:pt x="32179" y="32192"/>
                    <a:pt x="30603" y="77380"/>
                  </a:cubicBezTo>
                  <a:cubicBezTo>
                    <a:pt x="29026" y="122568"/>
                    <a:pt x="70536" y="160925"/>
                    <a:pt x="123080" y="163552"/>
                  </a:cubicBezTo>
                  <a:cubicBezTo>
                    <a:pt x="128335" y="163552"/>
                    <a:pt x="133589" y="163552"/>
                    <a:pt x="138318" y="163027"/>
                  </a:cubicBezTo>
                  <a:cubicBezTo>
                    <a:pt x="164590" y="186672"/>
                    <a:pt x="190862" y="209265"/>
                    <a:pt x="215558" y="233961"/>
                  </a:cubicBezTo>
                  <a:lnTo>
                    <a:pt x="290171" y="316981"/>
                  </a:lnTo>
                  <a:lnTo>
                    <a:pt x="311188" y="342727"/>
                  </a:lnTo>
                  <a:lnTo>
                    <a:pt x="351647" y="400526"/>
                  </a:lnTo>
                  <a:lnTo>
                    <a:pt x="362156" y="417866"/>
                  </a:lnTo>
                  <a:lnTo>
                    <a:pt x="352698" y="429951"/>
                  </a:lnTo>
                  <a:cubicBezTo>
                    <a:pt x="330104" y="467257"/>
                    <a:pt x="325375" y="508767"/>
                    <a:pt x="336935" y="554480"/>
                  </a:cubicBezTo>
                  <a:cubicBezTo>
                    <a:pt x="337460" y="556582"/>
                    <a:pt x="336935" y="558684"/>
                    <a:pt x="335884" y="560260"/>
                  </a:cubicBezTo>
                  <a:cubicBezTo>
                    <a:pt x="327477" y="569718"/>
                    <a:pt x="319070" y="578650"/>
                    <a:pt x="309612" y="587583"/>
                  </a:cubicBezTo>
                  <a:cubicBezTo>
                    <a:pt x="250762" y="641703"/>
                    <a:pt x="181930" y="685315"/>
                    <a:pt x="109419" y="725774"/>
                  </a:cubicBezTo>
                  <a:cubicBezTo>
                    <a:pt x="103639" y="723147"/>
                    <a:pt x="96808" y="721045"/>
                    <a:pt x="90503" y="719469"/>
                  </a:cubicBezTo>
                  <a:cubicBezTo>
                    <a:pt x="48468" y="710536"/>
                    <a:pt x="8534" y="731028"/>
                    <a:pt x="1178" y="765707"/>
                  </a:cubicBezTo>
                  <a:cubicBezTo>
                    <a:pt x="-6178" y="800387"/>
                    <a:pt x="21670" y="835066"/>
                    <a:pt x="63705" y="843998"/>
                  </a:cubicBezTo>
                  <a:cubicBezTo>
                    <a:pt x="105741" y="852931"/>
                    <a:pt x="145674" y="832438"/>
                    <a:pt x="153030" y="797759"/>
                  </a:cubicBezTo>
                  <a:cubicBezTo>
                    <a:pt x="154607" y="789352"/>
                    <a:pt x="154607" y="780945"/>
                    <a:pt x="152505" y="772538"/>
                  </a:cubicBezTo>
                  <a:cubicBezTo>
                    <a:pt x="171946" y="762029"/>
                    <a:pt x="191913" y="750995"/>
                    <a:pt x="212405" y="741012"/>
                  </a:cubicBezTo>
                  <a:cubicBezTo>
                    <a:pt x="244457" y="725774"/>
                    <a:pt x="277560" y="712112"/>
                    <a:pt x="311188" y="700027"/>
                  </a:cubicBezTo>
                  <a:lnTo>
                    <a:pt x="398411" y="674806"/>
                  </a:lnTo>
                  <a:lnTo>
                    <a:pt x="398411" y="675332"/>
                  </a:lnTo>
                  <a:lnTo>
                    <a:pt x="419429" y="670077"/>
                  </a:lnTo>
                  <a:lnTo>
                    <a:pt x="424683" y="671128"/>
                  </a:lnTo>
                  <a:cubicBezTo>
                    <a:pt x="477753" y="706858"/>
                    <a:pt x="536077" y="722621"/>
                    <a:pt x="598079" y="717367"/>
                  </a:cubicBezTo>
                  <a:lnTo>
                    <a:pt x="621724" y="714214"/>
                  </a:lnTo>
                  <a:lnTo>
                    <a:pt x="668488" y="696349"/>
                  </a:lnTo>
                  <a:close/>
                </a:path>
              </a:pathLst>
            </a:custGeom>
            <a:solidFill>
              <a:schemeClr val="bg1"/>
            </a:solidFill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336DCA7-6ABA-4CEF-9656-E3409086F08F}"/>
                </a:ext>
              </a:extLst>
            </p:cNvPr>
            <p:cNvSpPr/>
            <p:nvPr/>
          </p:nvSpPr>
          <p:spPr>
            <a:xfrm>
              <a:off x="5332950" y="4314620"/>
              <a:ext cx="632182" cy="453406"/>
            </a:xfrm>
            <a:custGeom>
              <a:avLst/>
              <a:gdLst>
                <a:gd name="connsiteX0" fmla="*/ 202496 w 632182"/>
                <a:gd name="connsiteY0" fmla="*/ 11673 h 453406"/>
                <a:gd name="connsiteX1" fmla="*/ 264498 w 632182"/>
                <a:gd name="connsiteY1" fmla="*/ 75777 h 453406"/>
                <a:gd name="connsiteX2" fmla="*/ 396383 w 632182"/>
                <a:gd name="connsiteY2" fmla="*/ 86286 h 453406"/>
                <a:gd name="connsiteX3" fmla="*/ 515133 w 632182"/>
                <a:gd name="connsiteY3" fmla="*/ 290157 h 453406"/>
                <a:gd name="connsiteX4" fmla="*/ 236649 w 632182"/>
                <a:gd name="connsiteY4" fmla="*/ 366346 h 453406"/>
                <a:gd name="connsiteX5" fmla="*/ 117900 w 632182"/>
                <a:gd name="connsiteY5" fmla="*/ 162475 h 453406"/>
                <a:gd name="connsiteX6" fmla="*/ 44338 w 632182"/>
                <a:gd name="connsiteY6" fmla="*/ 106778 h 453406"/>
                <a:gd name="connsiteX7" fmla="*/ 22270 w 632182"/>
                <a:gd name="connsiteY7" fmla="*/ 298564 h 453406"/>
                <a:gd name="connsiteX8" fmla="*/ 430537 w 632182"/>
                <a:gd name="connsiteY8" fmla="*/ 441484 h 453406"/>
                <a:gd name="connsiteX9" fmla="*/ 610763 w 632182"/>
                <a:gd name="connsiteY9" fmla="*/ 154068 h 453406"/>
                <a:gd name="connsiteX10" fmla="*/ 202496 w 632182"/>
                <a:gd name="connsiteY10" fmla="*/ 11673 h 453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2182" h="453406">
                  <a:moveTo>
                    <a:pt x="202496" y="11673"/>
                  </a:moveTo>
                  <a:lnTo>
                    <a:pt x="264498" y="75777"/>
                  </a:lnTo>
                  <a:cubicBezTo>
                    <a:pt x="314940" y="63167"/>
                    <a:pt x="345941" y="70523"/>
                    <a:pt x="396383" y="86286"/>
                  </a:cubicBezTo>
                  <a:cubicBezTo>
                    <a:pt x="506201" y="121491"/>
                    <a:pt x="559270" y="212392"/>
                    <a:pt x="515133" y="290157"/>
                  </a:cubicBezTo>
                  <a:cubicBezTo>
                    <a:pt x="470996" y="367397"/>
                    <a:pt x="346467" y="401551"/>
                    <a:pt x="236649" y="366346"/>
                  </a:cubicBezTo>
                  <a:cubicBezTo>
                    <a:pt x="126832" y="331141"/>
                    <a:pt x="73763" y="240240"/>
                    <a:pt x="117900" y="162475"/>
                  </a:cubicBezTo>
                  <a:lnTo>
                    <a:pt x="44338" y="106778"/>
                  </a:lnTo>
                  <a:cubicBezTo>
                    <a:pt x="-15037" y="186120"/>
                    <a:pt x="-6630" y="244444"/>
                    <a:pt x="22270" y="298564"/>
                  </a:cubicBezTo>
                  <a:cubicBezTo>
                    <a:pt x="84797" y="417839"/>
                    <a:pt x="267650" y="481418"/>
                    <a:pt x="430537" y="441484"/>
                  </a:cubicBezTo>
                  <a:cubicBezTo>
                    <a:pt x="592898" y="401551"/>
                    <a:pt x="673816" y="272818"/>
                    <a:pt x="610763" y="154068"/>
                  </a:cubicBezTo>
                  <a:cubicBezTo>
                    <a:pt x="548236" y="35844"/>
                    <a:pt x="365382" y="-27735"/>
                    <a:pt x="202496" y="11673"/>
                  </a:cubicBezTo>
                  <a:close/>
                </a:path>
              </a:pathLst>
            </a:custGeom>
            <a:grpFill/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CE6BE5A-19DC-4102-81DE-BC937D8CC473}"/>
                </a:ext>
              </a:extLst>
            </p:cNvPr>
            <p:cNvSpPr/>
            <p:nvPr/>
          </p:nvSpPr>
          <p:spPr>
            <a:xfrm>
              <a:off x="5468334" y="3549051"/>
              <a:ext cx="820430" cy="622379"/>
            </a:xfrm>
            <a:custGeom>
              <a:avLst/>
              <a:gdLst>
                <a:gd name="connsiteX0" fmla="*/ 785390 w 820430"/>
                <a:gd name="connsiteY0" fmla="*/ 185070 h 622379"/>
                <a:gd name="connsiteX1" fmla="*/ 244185 w 820430"/>
                <a:gd name="connsiteY1" fmla="*/ 26913 h 622379"/>
                <a:gd name="connsiteX2" fmla="*/ 35060 w 820430"/>
                <a:gd name="connsiteY2" fmla="*/ 437282 h 622379"/>
                <a:gd name="connsiteX3" fmla="*/ 143301 w 820430"/>
                <a:gd name="connsiteY3" fmla="*/ 372127 h 622379"/>
                <a:gd name="connsiteX4" fmla="*/ 146979 w 820430"/>
                <a:gd name="connsiteY4" fmla="*/ 241818 h 622379"/>
                <a:gd name="connsiteX5" fmla="*/ 501126 w 820430"/>
                <a:gd name="connsiteY5" fmla="*/ 112034 h 622379"/>
                <a:gd name="connsiteX6" fmla="*/ 671894 w 820430"/>
                <a:gd name="connsiteY6" fmla="*/ 380534 h 622379"/>
                <a:gd name="connsiteX7" fmla="*/ 317747 w 820430"/>
                <a:gd name="connsiteY7" fmla="*/ 510318 h 622379"/>
                <a:gd name="connsiteX8" fmla="*/ 225795 w 820430"/>
                <a:gd name="connsiteY8" fmla="*/ 585982 h 622379"/>
                <a:gd name="connsiteX9" fmla="*/ 575213 w 820430"/>
                <a:gd name="connsiteY9" fmla="*/ 594914 h 622379"/>
                <a:gd name="connsiteX10" fmla="*/ 785390 w 820430"/>
                <a:gd name="connsiteY10" fmla="*/ 185070 h 62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20430" h="622379">
                  <a:moveTo>
                    <a:pt x="785390" y="185070"/>
                  </a:moveTo>
                  <a:cubicBezTo>
                    <a:pt x="693963" y="27963"/>
                    <a:pt x="451209" y="-42971"/>
                    <a:pt x="244185" y="26913"/>
                  </a:cubicBezTo>
                  <a:cubicBezTo>
                    <a:pt x="37162" y="96271"/>
                    <a:pt x="-56367" y="280175"/>
                    <a:pt x="35060" y="437282"/>
                  </a:cubicBezTo>
                  <a:lnTo>
                    <a:pt x="143301" y="372127"/>
                  </a:lnTo>
                  <a:cubicBezTo>
                    <a:pt x="114927" y="323261"/>
                    <a:pt x="123860" y="292260"/>
                    <a:pt x="146979" y="241818"/>
                  </a:cubicBezTo>
                  <a:cubicBezTo>
                    <a:pt x="197947" y="132001"/>
                    <a:pt x="356104" y="73677"/>
                    <a:pt x="501126" y="112034"/>
                  </a:cubicBezTo>
                  <a:cubicBezTo>
                    <a:pt x="646148" y="150391"/>
                    <a:pt x="722862" y="270717"/>
                    <a:pt x="671894" y="380534"/>
                  </a:cubicBezTo>
                  <a:cubicBezTo>
                    <a:pt x="620926" y="490351"/>
                    <a:pt x="462769" y="548675"/>
                    <a:pt x="317747" y="510318"/>
                  </a:cubicBezTo>
                  <a:lnTo>
                    <a:pt x="225795" y="585982"/>
                  </a:lnTo>
                  <a:cubicBezTo>
                    <a:pt x="376071" y="639051"/>
                    <a:pt x="480634" y="626966"/>
                    <a:pt x="575213" y="594914"/>
                  </a:cubicBezTo>
                  <a:cubicBezTo>
                    <a:pt x="783288" y="526081"/>
                    <a:pt x="876816" y="342177"/>
                    <a:pt x="785390" y="185070"/>
                  </a:cubicBezTo>
                  <a:close/>
                </a:path>
              </a:pathLst>
            </a:custGeom>
            <a:grpFill/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36CB764-3AD0-4A2E-AE72-2600356AAB00}"/>
                </a:ext>
              </a:extLst>
            </p:cNvPr>
            <p:cNvSpPr/>
            <p:nvPr/>
          </p:nvSpPr>
          <p:spPr>
            <a:xfrm>
              <a:off x="4355718" y="4202861"/>
              <a:ext cx="819177" cy="623592"/>
            </a:xfrm>
            <a:custGeom>
              <a:avLst/>
              <a:gdLst>
                <a:gd name="connsiteX0" fmla="*/ 678982 w 819177"/>
                <a:gd name="connsiteY0" fmla="*/ 265302 h 623592"/>
                <a:gd name="connsiteX1" fmla="*/ 668999 w 819177"/>
                <a:gd name="connsiteY1" fmla="*/ 395611 h 623592"/>
                <a:gd name="connsiteX2" fmla="*/ 308546 w 819177"/>
                <a:gd name="connsiteY2" fmla="*/ 506479 h 623592"/>
                <a:gd name="connsiteX3" fmla="*/ 151965 w 819177"/>
                <a:gd name="connsiteY3" fmla="*/ 229046 h 623592"/>
                <a:gd name="connsiteX4" fmla="*/ 512418 w 819177"/>
                <a:gd name="connsiteY4" fmla="*/ 118178 h 623592"/>
                <a:gd name="connsiteX5" fmla="*/ 608048 w 819177"/>
                <a:gd name="connsiteY5" fmla="*/ 47244 h 623592"/>
                <a:gd name="connsiteX6" fmla="*/ 259680 w 819177"/>
                <a:gd name="connsiteY6" fmla="*/ 19921 h 623592"/>
                <a:gd name="connsiteX7" fmla="*/ 29012 w 819177"/>
                <a:gd name="connsiteY7" fmla="*/ 418730 h 623592"/>
                <a:gd name="connsiteX8" fmla="*/ 560233 w 819177"/>
                <a:gd name="connsiteY8" fmla="*/ 604736 h 623592"/>
                <a:gd name="connsiteX9" fmla="*/ 790376 w 819177"/>
                <a:gd name="connsiteY9" fmla="*/ 205927 h 623592"/>
                <a:gd name="connsiteX10" fmla="*/ 678982 w 819177"/>
                <a:gd name="connsiteY10" fmla="*/ 265302 h 62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9177" h="623592">
                  <a:moveTo>
                    <a:pt x="678982" y="265302"/>
                  </a:moveTo>
                  <a:cubicBezTo>
                    <a:pt x="704729" y="315744"/>
                    <a:pt x="694220" y="345694"/>
                    <a:pt x="668999" y="395611"/>
                  </a:cubicBezTo>
                  <a:cubicBezTo>
                    <a:pt x="612251" y="502801"/>
                    <a:pt x="451466" y="552718"/>
                    <a:pt x="308546" y="506479"/>
                  </a:cubicBezTo>
                  <a:cubicBezTo>
                    <a:pt x="165627" y="460240"/>
                    <a:pt x="95743" y="336762"/>
                    <a:pt x="151965" y="229046"/>
                  </a:cubicBezTo>
                  <a:cubicBezTo>
                    <a:pt x="208713" y="121856"/>
                    <a:pt x="369498" y="71939"/>
                    <a:pt x="512418" y="118178"/>
                  </a:cubicBezTo>
                  <a:lnTo>
                    <a:pt x="608048" y="47244"/>
                  </a:lnTo>
                  <a:cubicBezTo>
                    <a:pt x="460924" y="-13708"/>
                    <a:pt x="355836" y="-7402"/>
                    <a:pt x="259680" y="19921"/>
                  </a:cubicBezTo>
                  <a:cubicBezTo>
                    <a:pt x="48453" y="78245"/>
                    <a:pt x="-54533" y="256895"/>
                    <a:pt x="29012" y="418730"/>
                  </a:cubicBezTo>
                  <a:cubicBezTo>
                    <a:pt x="111506" y="580041"/>
                    <a:pt x="350582" y="663586"/>
                    <a:pt x="560233" y="604736"/>
                  </a:cubicBezTo>
                  <a:cubicBezTo>
                    <a:pt x="770934" y="546413"/>
                    <a:pt x="873395" y="367763"/>
                    <a:pt x="790376" y="205927"/>
                  </a:cubicBezTo>
                  <a:lnTo>
                    <a:pt x="678982" y="265302"/>
                  </a:lnTo>
                  <a:close/>
                </a:path>
              </a:pathLst>
            </a:custGeom>
            <a:grpFill/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1" name="Trapezoid 1">
            <a:extLst>
              <a:ext uri="{FF2B5EF4-FFF2-40B4-BE49-F238E27FC236}">
                <a16:creationId xmlns:a16="http://schemas.microsoft.com/office/drawing/2014/main" id="{6806E5F2-336C-4856-ACB9-947C97DAC29C}"/>
              </a:ext>
            </a:extLst>
          </p:cNvPr>
          <p:cNvSpPr>
            <a:spLocks noChangeAspect="1"/>
          </p:cNvSpPr>
          <p:nvPr/>
        </p:nvSpPr>
        <p:spPr>
          <a:xfrm rot="18807221">
            <a:off x="7002170" y="2252559"/>
            <a:ext cx="590171" cy="451578"/>
          </a:xfrm>
          <a:custGeom>
            <a:avLst/>
            <a:gdLst/>
            <a:ahLst/>
            <a:cxnLst/>
            <a:rect l="l" t="t" r="r" b="b"/>
            <a:pathLst>
              <a:path w="4032450" h="3085493">
                <a:moveTo>
                  <a:pt x="2031235" y="914400"/>
                </a:moveTo>
                <a:cubicBezTo>
                  <a:pt x="1778730" y="914400"/>
                  <a:pt x="1574035" y="709705"/>
                  <a:pt x="1574035" y="457200"/>
                </a:cubicBezTo>
                <a:cubicBezTo>
                  <a:pt x="1574035" y="204695"/>
                  <a:pt x="1778730" y="0"/>
                  <a:pt x="2031235" y="0"/>
                </a:cubicBezTo>
                <a:cubicBezTo>
                  <a:pt x="2283740" y="0"/>
                  <a:pt x="2488435" y="204695"/>
                  <a:pt x="2488435" y="457200"/>
                </a:cubicBezTo>
                <a:cubicBezTo>
                  <a:pt x="2488435" y="709705"/>
                  <a:pt x="2283740" y="914400"/>
                  <a:pt x="2031235" y="914400"/>
                </a:cubicBezTo>
                <a:close/>
                <a:moveTo>
                  <a:pt x="2027221" y="1676379"/>
                </a:moveTo>
                <a:cubicBezTo>
                  <a:pt x="1695962" y="1681222"/>
                  <a:pt x="1438124" y="1575543"/>
                  <a:pt x="1178491" y="1462818"/>
                </a:cubicBezTo>
                <a:cubicBezTo>
                  <a:pt x="997473" y="1361700"/>
                  <a:pt x="986071" y="1274491"/>
                  <a:pt x="1016728" y="1189772"/>
                </a:cubicBezTo>
                <a:cubicBezTo>
                  <a:pt x="1053516" y="1098266"/>
                  <a:pt x="1135752" y="1026643"/>
                  <a:pt x="1293451" y="1098789"/>
                </a:cubicBezTo>
                <a:cubicBezTo>
                  <a:pt x="1500404" y="1268629"/>
                  <a:pt x="2162600" y="1406904"/>
                  <a:pt x="2571881" y="1166424"/>
                </a:cubicBezTo>
                <a:cubicBezTo>
                  <a:pt x="2683927" y="1084177"/>
                  <a:pt x="2912979" y="1019582"/>
                  <a:pt x="2972758" y="1164419"/>
                </a:cubicBezTo>
                <a:cubicBezTo>
                  <a:pt x="2987704" y="1212096"/>
                  <a:pt x="2993198" y="1252048"/>
                  <a:pt x="2989563" y="1286778"/>
                </a:cubicBezTo>
                <a:cubicBezTo>
                  <a:pt x="2978656" y="1390968"/>
                  <a:pt x="2885587" y="1448164"/>
                  <a:pt x="2719030" y="1525944"/>
                </a:cubicBezTo>
                <a:cubicBezTo>
                  <a:pt x="2451164" y="1630778"/>
                  <a:pt x="2225977" y="1673472"/>
                  <a:pt x="2027221" y="1676379"/>
                </a:cubicBezTo>
                <a:close/>
                <a:moveTo>
                  <a:pt x="2060359" y="2384240"/>
                </a:moveTo>
                <a:cubicBezTo>
                  <a:pt x="1394097" y="2387719"/>
                  <a:pt x="863452" y="2121053"/>
                  <a:pt x="679484" y="1997056"/>
                </a:cubicBezTo>
                <a:cubicBezTo>
                  <a:pt x="549375" y="1924911"/>
                  <a:pt x="425752" y="1821728"/>
                  <a:pt x="517720" y="1662586"/>
                </a:cubicBezTo>
                <a:cubicBezTo>
                  <a:pt x="651347" y="1537002"/>
                  <a:pt x="734391" y="1582761"/>
                  <a:pt x="863420" y="1678116"/>
                </a:cubicBezTo>
                <a:cubicBezTo>
                  <a:pt x="1176163" y="1799857"/>
                  <a:pt x="1865977" y="2417593"/>
                  <a:pt x="3208759" y="1655572"/>
                </a:cubicBezTo>
                <a:cubicBezTo>
                  <a:pt x="3361860" y="1547355"/>
                  <a:pt x="3480881" y="1600941"/>
                  <a:pt x="3531465" y="1705974"/>
                </a:cubicBezTo>
                <a:cubicBezTo>
                  <a:pt x="3544425" y="1734364"/>
                  <a:pt x="3549052" y="1761627"/>
                  <a:pt x="3546492" y="1787833"/>
                </a:cubicBezTo>
                <a:cubicBezTo>
                  <a:pt x="3538815" y="1866453"/>
                  <a:pt x="3466473" y="1935559"/>
                  <a:pt x="3360505" y="1997057"/>
                </a:cubicBezTo>
                <a:cubicBezTo>
                  <a:pt x="2908694" y="2282815"/>
                  <a:pt x="2460115" y="2382153"/>
                  <a:pt x="2060359" y="2384240"/>
                </a:cubicBezTo>
                <a:close/>
                <a:moveTo>
                  <a:pt x="2129199" y="3084855"/>
                </a:moveTo>
                <a:cubicBezTo>
                  <a:pt x="1410135" y="3099816"/>
                  <a:pt x="735083" y="2850306"/>
                  <a:pt x="192432" y="2495222"/>
                </a:cubicBezTo>
                <a:cubicBezTo>
                  <a:pt x="71522" y="2441114"/>
                  <a:pt x="-61299" y="2265791"/>
                  <a:pt x="30671" y="2133701"/>
                </a:cubicBezTo>
                <a:cubicBezTo>
                  <a:pt x="155100" y="2023149"/>
                  <a:pt x="311719" y="2106476"/>
                  <a:pt x="399360" y="2185301"/>
                </a:cubicBezTo>
                <a:cubicBezTo>
                  <a:pt x="586943" y="2302537"/>
                  <a:pt x="1960913" y="3339604"/>
                  <a:pt x="3688958" y="2131192"/>
                </a:cubicBezTo>
                <a:cubicBezTo>
                  <a:pt x="3828264" y="2013959"/>
                  <a:pt x="3956485" y="2090087"/>
                  <a:pt x="4011664" y="2172576"/>
                </a:cubicBezTo>
                <a:cubicBezTo>
                  <a:pt x="4027692" y="2203596"/>
                  <a:pt x="4033946" y="2234898"/>
                  <a:pt x="4032153" y="2265496"/>
                </a:cubicBezTo>
                <a:cubicBezTo>
                  <a:pt x="4026775" y="2357288"/>
                  <a:pt x="3948972" y="2442742"/>
                  <a:pt x="3845304" y="2495222"/>
                </a:cubicBezTo>
                <a:cubicBezTo>
                  <a:pt x="3274368" y="2901596"/>
                  <a:pt x="2688471" y="3073220"/>
                  <a:pt x="2129199" y="3084855"/>
                </a:cubicBez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60"/>
          <p:cNvSpPr txBox="1">
            <a:spLocks noGrp="1"/>
          </p:cNvSpPr>
          <p:nvPr>
            <p:ph type="title"/>
          </p:nvPr>
        </p:nvSpPr>
        <p:spPr>
          <a:xfrm>
            <a:off x="615147" y="343586"/>
            <a:ext cx="5652000" cy="3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 panose="020B0609020204030204" pitchFamily="49" charset="0"/>
              </a:rPr>
              <a:t>Problem Statement</a:t>
            </a:r>
            <a:endParaRPr dirty="0">
              <a:latin typeface="Consolas" panose="020B0609020204030204" pitchFamily="49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BD65BE-7E13-4791-AC3A-F4365A9E7987}"/>
              </a:ext>
            </a:extLst>
          </p:cNvPr>
          <p:cNvGrpSpPr/>
          <p:nvPr/>
        </p:nvGrpSpPr>
        <p:grpSpPr>
          <a:xfrm>
            <a:off x="3647529" y="858912"/>
            <a:ext cx="3741044" cy="2460011"/>
            <a:chOff x="3400975" y="1325400"/>
            <a:chExt cx="4235919" cy="2785428"/>
          </a:xfrm>
        </p:grpSpPr>
        <p:grpSp>
          <p:nvGrpSpPr>
            <p:cNvPr id="889" name="Google Shape;889;p60"/>
            <p:cNvGrpSpPr/>
            <p:nvPr/>
          </p:nvGrpSpPr>
          <p:grpSpPr>
            <a:xfrm>
              <a:off x="3400975" y="1325400"/>
              <a:ext cx="4235919" cy="2785428"/>
              <a:chOff x="235800" y="830650"/>
              <a:chExt cx="6978450" cy="4588844"/>
            </a:xfrm>
          </p:grpSpPr>
          <p:sp>
            <p:nvSpPr>
              <p:cNvPr id="890" name="Google Shape;890;p60"/>
              <p:cNvSpPr/>
              <p:nvPr/>
            </p:nvSpPr>
            <p:spPr>
              <a:xfrm>
                <a:off x="235800" y="1224769"/>
                <a:ext cx="2592225" cy="4194725"/>
              </a:xfrm>
              <a:custGeom>
                <a:avLst/>
                <a:gdLst/>
                <a:ahLst/>
                <a:cxnLst/>
                <a:rect l="l" t="t" r="r" b="b"/>
                <a:pathLst>
                  <a:path w="103689" h="167789" extrusionOk="0">
                    <a:moveTo>
                      <a:pt x="13807" y="0"/>
                    </a:moveTo>
                    <a:cubicBezTo>
                      <a:pt x="11526" y="0"/>
                      <a:pt x="9194" y="921"/>
                      <a:pt x="7431" y="2357"/>
                    </a:cubicBezTo>
                    <a:cubicBezTo>
                      <a:pt x="6418" y="3183"/>
                      <a:pt x="7559" y="5231"/>
                      <a:pt x="8433" y="6203"/>
                    </a:cubicBezTo>
                    <a:cubicBezTo>
                      <a:pt x="9308" y="7175"/>
                      <a:pt x="10393" y="8259"/>
                      <a:pt x="10189" y="9549"/>
                    </a:cubicBezTo>
                    <a:cubicBezTo>
                      <a:pt x="9355" y="9975"/>
                      <a:pt x="8287" y="10084"/>
                      <a:pt x="7292" y="10084"/>
                    </a:cubicBezTo>
                    <a:cubicBezTo>
                      <a:pt x="7024" y="10084"/>
                      <a:pt x="6762" y="10076"/>
                      <a:pt x="6511" y="10065"/>
                    </a:cubicBezTo>
                    <a:cubicBezTo>
                      <a:pt x="6102" y="10046"/>
                      <a:pt x="5686" y="9992"/>
                      <a:pt x="5277" y="9992"/>
                    </a:cubicBezTo>
                    <a:cubicBezTo>
                      <a:pt x="4990" y="9992"/>
                      <a:pt x="4705" y="10019"/>
                      <a:pt x="4430" y="10104"/>
                    </a:cubicBezTo>
                    <a:cubicBezTo>
                      <a:pt x="3763" y="10310"/>
                      <a:pt x="3182" y="11034"/>
                      <a:pt x="3440" y="11683"/>
                    </a:cubicBezTo>
                    <a:cubicBezTo>
                      <a:pt x="2981" y="12481"/>
                      <a:pt x="2431" y="12899"/>
                      <a:pt x="2962" y="13650"/>
                    </a:cubicBezTo>
                    <a:cubicBezTo>
                      <a:pt x="3377" y="14235"/>
                      <a:pt x="4081" y="14716"/>
                      <a:pt x="4076" y="15434"/>
                    </a:cubicBezTo>
                    <a:cubicBezTo>
                      <a:pt x="4071" y="16003"/>
                      <a:pt x="3591" y="16462"/>
                      <a:pt x="3082" y="16719"/>
                    </a:cubicBezTo>
                    <a:cubicBezTo>
                      <a:pt x="2572" y="16973"/>
                      <a:pt x="2000" y="17102"/>
                      <a:pt x="1518" y="17408"/>
                    </a:cubicBezTo>
                    <a:cubicBezTo>
                      <a:pt x="13" y="18366"/>
                      <a:pt x="0" y="20519"/>
                      <a:pt x="159" y="22295"/>
                    </a:cubicBezTo>
                    <a:cubicBezTo>
                      <a:pt x="1133" y="23491"/>
                      <a:pt x="1285" y="25550"/>
                      <a:pt x="817" y="27017"/>
                    </a:cubicBezTo>
                    <a:cubicBezTo>
                      <a:pt x="639" y="27577"/>
                      <a:pt x="351" y="28172"/>
                      <a:pt x="552" y="28724"/>
                    </a:cubicBezTo>
                    <a:cubicBezTo>
                      <a:pt x="782" y="29356"/>
                      <a:pt x="1526" y="29605"/>
                      <a:pt x="2177" y="29773"/>
                    </a:cubicBezTo>
                    <a:cubicBezTo>
                      <a:pt x="2891" y="29958"/>
                      <a:pt x="3669" y="30130"/>
                      <a:pt x="4408" y="30130"/>
                    </a:cubicBezTo>
                    <a:cubicBezTo>
                      <a:pt x="5109" y="30130"/>
                      <a:pt x="5775" y="29975"/>
                      <a:pt x="6314" y="29528"/>
                    </a:cubicBezTo>
                    <a:cubicBezTo>
                      <a:pt x="7583" y="28478"/>
                      <a:pt x="9157" y="28121"/>
                      <a:pt x="10834" y="28121"/>
                    </a:cubicBezTo>
                    <a:cubicBezTo>
                      <a:pt x="13016" y="28121"/>
                      <a:pt x="15374" y="28725"/>
                      <a:pt x="17464" y="29196"/>
                    </a:cubicBezTo>
                    <a:cubicBezTo>
                      <a:pt x="18740" y="29482"/>
                      <a:pt x="20083" y="29952"/>
                      <a:pt x="20830" y="31028"/>
                    </a:cubicBezTo>
                    <a:cubicBezTo>
                      <a:pt x="21824" y="32461"/>
                      <a:pt x="21400" y="34451"/>
                      <a:pt x="20580" y="35993"/>
                    </a:cubicBezTo>
                    <a:cubicBezTo>
                      <a:pt x="19762" y="37533"/>
                      <a:pt x="18587" y="38903"/>
                      <a:pt x="18068" y="40567"/>
                    </a:cubicBezTo>
                    <a:cubicBezTo>
                      <a:pt x="17582" y="42129"/>
                      <a:pt x="17717" y="43806"/>
                      <a:pt x="17859" y="45436"/>
                    </a:cubicBezTo>
                    <a:cubicBezTo>
                      <a:pt x="18032" y="47441"/>
                      <a:pt x="18242" y="49554"/>
                      <a:pt x="19405" y="51198"/>
                    </a:cubicBezTo>
                    <a:cubicBezTo>
                      <a:pt x="20624" y="52922"/>
                      <a:pt x="21392" y="55494"/>
                      <a:pt x="21294" y="57601"/>
                    </a:cubicBezTo>
                    <a:cubicBezTo>
                      <a:pt x="21216" y="59294"/>
                      <a:pt x="20619" y="60958"/>
                      <a:pt x="20775" y="62645"/>
                    </a:cubicBezTo>
                    <a:cubicBezTo>
                      <a:pt x="21057" y="65704"/>
                      <a:pt x="23699" y="67999"/>
                      <a:pt x="26397" y="69471"/>
                    </a:cubicBezTo>
                    <a:cubicBezTo>
                      <a:pt x="29219" y="71013"/>
                      <a:pt x="31651" y="73637"/>
                      <a:pt x="32623" y="76701"/>
                    </a:cubicBezTo>
                    <a:cubicBezTo>
                      <a:pt x="33112" y="78241"/>
                      <a:pt x="33257" y="79868"/>
                      <a:pt x="33688" y="81425"/>
                    </a:cubicBezTo>
                    <a:cubicBezTo>
                      <a:pt x="34432" y="84119"/>
                      <a:pt x="36051" y="86565"/>
                      <a:pt x="38239" y="88307"/>
                    </a:cubicBezTo>
                    <a:cubicBezTo>
                      <a:pt x="39834" y="89575"/>
                      <a:pt x="42451" y="90023"/>
                      <a:pt x="44455" y="90388"/>
                    </a:cubicBezTo>
                    <a:cubicBezTo>
                      <a:pt x="45495" y="90578"/>
                      <a:pt x="46617" y="90728"/>
                      <a:pt x="47400" y="91437"/>
                    </a:cubicBezTo>
                    <a:cubicBezTo>
                      <a:pt x="47762" y="91764"/>
                      <a:pt x="48023" y="92187"/>
                      <a:pt x="48369" y="92530"/>
                    </a:cubicBezTo>
                    <a:cubicBezTo>
                      <a:pt x="50044" y="94188"/>
                      <a:pt x="53127" y="93507"/>
                      <a:pt x="54821" y="95145"/>
                    </a:cubicBezTo>
                    <a:cubicBezTo>
                      <a:pt x="55259" y="95566"/>
                      <a:pt x="55558" y="96107"/>
                      <a:pt x="55941" y="96579"/>
                    </a:cubicBezTo>
                    <a:cubicBezTo>
                      <a:pt x="56887" y="97736"/>
                      <a:pt x="58370" y="98428"/>
                      <a:pt x="59861" y="98428"/>
                    </a:cubicBezTo>
                    <a:cubicBezTo>
                      <a:pt x="60003" y="98428"/>
                      <a:pt x="60145" y="98421"/>
                      <a:pt x="60286" y="98409"/>
                    </a:cubicBezTo>
                    <a:lnTo>
                      <a:pt x="60286" y="98409"/>
                    </a:lnTo>
                    <a:cubicBezTo>
                      <a:pt x="59905" y="99653"/>
                      <a:pt x="61397" y="101114"/>
                      <a:pt x="60936" y="102330"/>
                    </a:cubicBezTo>
                    <a:cubicBezTo>
                      <a:pt x="60565" y="103312"/>
                      <a:pt x="59445" y="103741"/>
                      <a:pt x="58674" y="104452"/>
                    </a:cubicBezTo>
                    <a:cubicBezTo>
                      <a:pt x="57337" y="105685"/>
                      <a:pt x="57129" y="107795"/>
                      <a:pt x="57705" y="109521"/>
                    </a:cubicBezTo>
                    <a:cubicBezTo>
                      <a:pt x="58282" y="111246"/>
                      <a:pt x="59498" y="112671"/>
                      <a:pt x="60717" y="114022"/>
                    </a:cubicBezTo>
                    <a:cubicBezTo>
                      <a:pt x="62978" y="116530"/>
                      <a:pt x="65696" y="117746"/>
                      <a:pt x="68148" y="120066"/>
                    </a:cubicBezTo>
                    <a:cubicBezTo>
                      <a:pt x="70420" y="122216"/>
                      <a:pt x="70937" y="125696"/>
                      <a:pt x="70438" y="128784"/>
                    </a:cubicBezTo>
                    <a:cubicBezTo>
                      <a:pt x="69938" y="131872"/>
                      <a:pt x="68585" y="134744"/>
                      <a:pt x="67620" y="137718"/>
                    </a:cubicBezTo>
                    <a:cubicBezTo>
                      <a:pt x="65814" y="143276"/>
                      <a:pt x="65376" y="149382"/>
                      <a:pt x="67102" y="154963"/>
                    </a:cubicBezTo>
                    <a:cubicBezTo>
                      <a:pt x="68828" y="160546"/>
                      <a:pt x="72869" y="165522"/>
                      <a:pt x="78283" y="167717"/>
                    </a:cubicBezTo>
                    <a:cubicBezTo>
                      <a:pt x="78404" y="167766"/>
                      <a:pt x="78530" y="167788"/>
                      <a:pt x="78658" y="167788"/>
                    </a:cubicBezTo>
                    <a:cubicBezTo>
                      <a:pt x="79167" y="167788"/>
                      <a:pt x="79705" y="167444"/>
                      <a:pt x="80056" y="167066"/>
                    </a:cubicBezTo>
                    <a:cubicBezTo>
                      <a:pt x="80495" y="166591"/>
                      <a:pt x="80589" y="165833"/>
                      <a:pt x="80281" y="165265"/>
                    </a:cubicBezTo>
                    <a:cubicBezTo>
                      <a:pt x="79304" y="163467"/>
                      <a:pt x="77566" y="161932"/>
                      <a:pt x="76298" y="160326"/>
                    </a:cubicBezTo>
                    <a:cubicBezTo>
                      <a:pt x="75898" y="159821"/>
                      <a:pt x="75478" y="159248"/>
                      <a:pt x="75530" y="158607"/>
                    </a:cubicBezTo>
                    <a:cubicBezTo>
                      <a:pt x="75589" y="157886"/>
                      <a:pt x="76208" y="157367"/>
                      <a:pt x="76666" y="156807"/>
                    </a:cubicBezTo>
                    <a:cubicBezTo>
                      <a:pt x="77361" y="155947"/>
                      <a:pt x="77729" y="154867"/>
                      <a:pt x="77704" y="153762"/>
                    </a:cubicBezTo>
                    <a:cubicBezTo>
                      <a:pt x="77674" y="152733"/>
                      <a:pt x="77075" y="151726"/>
                      <a:pt x="77111" y="150697"/>
                    </a:cubicBezTo>
                    <a:cubicBezTo>
                      <a:pt x="77146" y="149667"/>
                      <a:pt x="77701" y="148583"/>
                      <a:pt x="78676" y="148251"/>
                    </a:cubicBezTo>
                    <a:cubicBezTo>
                      <a:pt x="79120" y="148100"/>
                      <a:pt x="79614" y="148115"/>
                      <a:pt x="80042" y="147926"/>
                    </a:cubicBezTo>
                    <a:cubicBezTo>
                      <a:pt x="81453" y="147303"/>
                      <a:pt x="81228" y="145153"/>
                      <a:pt x="82249" y="143996"/>
                    </a:cubicBezTo>
                    <a:cubicBezTo>
                      <a:pt x="82722" y="143460"/>
                      <a:pt x="83419" y="143193"/>
                      <a:pt x="84064" y="142883"/>
                    </a:cubicBezTo>
                    <a:cubicBezTo>
                      <a:pt x="86792" y="141571"/>
                      <a:pt x="89035" y="138972"/>
                      <a:pt x="89283" y="135957"/>
                    </a:cubicBezTo>
                    <a:cubicBezTo>
                      <a:pt x="89483" y="133544"/>
                      <a:pt x="88605" y="130615"/>
                      <a:pt x="90438" y="129034"/>
                    </a:cubicBezTo>
                    <a:cubicBezTo>
                      <a:pt x="91238" y="128344"/>
                      <a:pt x="92244" y="128199"/>
                      <a:pt x="93314" y="128199"/>
                    </a:cubicBezTo>
                    <a:cubicBezTo>
                      <a:pt x="94087" y="128199"/>
                      <a:pt x="94894" y="128275"/>
                      <a:pt x="95682" y="128275"/>
                    </a:cubicBezTo>
                    <a:cubicBezTo>
                      <a:pt x="96098" y="128275"/>
                      <a:pt x="96509" y="128254"/>
                      <a:pt x="96908" y="128189"/>
                    </a:cubicBezTo>
                    <a:cubicBezTo>
                      <a:pt x="97800" y="128044"/>
                      <a:pt x="98396" y="127214"/>
                      <a:pt x="98814" y="126412"/>
                    </a:cubicBezTo>
                    <a:cubicBezTo>
                      <a:pt x="99231" y="125609"/>
                      <a:pt x="99280" y="124658"/>
                      <a:pt x="99129" y="123766"/>
                    </a:cubicBezTo>
                    <a:cubicBezTo>
                      <a:pt x="98945" y="122668"/>
                      <a:pt x="98473" y="121597"/>
                      <a:pt x="98577" y="120489"/>
                    </a:cubicBezTo>
                    <a:cubicBezTo>
                      <a:pt x="98723" y="118930"/>
                      <a:pt x="99942" y="117730"/>
                      <a:pt x="100886" y="116480"/>
                    </a:cubicBezTo>
                    <a:cubicBezTo>
                      <a:pt x="102003" y="114998"/>
                      <a:pt x="102797" y="113297"/>
                      <a:pt x="103214" y="111488"/>
                    </a:cubicBezTo>
                    <a:cubicBezTo>
                      <a:pt x="103689" y="109429"/>
                      <a:pt x="102371" y="106997"/>
                      <a:pt x="100524" y="105970"/>
                    </a:cubicBezTo>
                    <a:cubicBezTo>
                      <a:pt x="98677" y="104943"/>
                      <a:pt x="96462" y="104915"/>
                      <a:pt x="94350" y="104853"/>
                    </a:cubicBezTo>
                    <a:cubicBezTo>
                      <a:pt x="92237" y="104794"/>
                      <a:pt x="89999" y="104633"/>
                      <a:pt x="88273" y="103414"/>
                    </a:cubicBezTo>
                    <a:cubicBezTo>
                      <a:pt x="86692" y="102296"/>
                      <a:pt x="85799" y="100469"/>
                      <a:pt x="84550" y="98991"/>
                    </a:cubicBezTo>
                    <a:cubicBezTo>
                      <a:pt x="82441" y="96497"/>
                      <a:pt x="79375" y="95057"/>
                      <a:pt x="76410" y="93690"/>
                    </a:cubicBezTo>
                    <a:cubicBezTo>
                      <a:pt x="75559" y="93298"/>
                      <a:pt x="74630" y="92901"/>
                      <a:pt x="73720" y="92901"/>
                    </a:cubicBezTo>
                    <a:cubicBezTo>
                      <a:pt x="73431" y="92901"/>
                      <a:pt x="73144" y="92941"/>
                      <a:pt x="72862" y="93034"/>
                    </a:cubicBezTo>
                    <a:cubicBezTo>
                      <a:pt x="72400" y="93185"/>
                      <a:pt x="71985" y="93473"/>
                      <a:pt x="71508" y="93564"/>
                    </a:cubicBezTo>
                    <a:cubicBezTo>
                      <a:pt x="71390" y="93586"/>
                      <a:pt x="71274" y="93597"/>
                      <a:pt x="71159" y="93597"/>
                    </a:cubicBezTo>
                    <a:cubicBezTo>
                      <a:pt x="70006" y="93597"/>
                      <a:pt x="69033" y="92520"/>
                      <a:pt x="67966" y="91944"/>
                    </a:cubicBezTo>
                    <a:cubicBezTo>
                      <a:pt x="67424" y="91651"/>
                      <a:pt x="66830" y="91518"/>
                      <a:pt x="66231" y="91518"/>
                    </a:cubicBezTo>
                    <a:cubicBezTo>
                      <a:pt x="64138" y="91518"/>
                      <a:pt x="61986" y="93147"/>
                      <a:pt x="61817" y="95293"/>
                    </a:cubicBezTo>
                    <a:cubicBezTo>
                      <a:pt x="61476" y="95410"/>
                      <a:pt x="61056" y="95468"/>
                      <a:pt x="60611" y="95468"/>
                    </a:cubicBezTo>
                    <a:cubicBezTo>
                      <a:pt x="59413" y="95468"/>
                      <a:pt x="58031" y="95047"/>
                      <a:pt x="57510" y="94228"/>
                    </a:cubicBezTo>
                    <a:cubicBezTo>
                      <a:pt x="56995" y="93419"/>
                      <a:pt x="56789" y="92287"/>
                      <a:pt x="55904" y="91918"/>
                    </a:cubicBezTo>
                    <a:cubicBezTo>
                      <a:pt x="55432" y="91722"/>
                      <a:pt x="54840" y="91796"/>
                      <a:pt x="54455" y="91458"/>
                    </a:cubicBezTo>
                    <a:cubicBezTo>
                      <a:pt x="53818" y="90898"/>
                      <a:pt x="54313" y="89881"/>
                      <a:pt x="54428" y="89040"/>
                    </a:cubicBezTo>
                    <a:cubicBezTo>
                      <a:pt x="54609" y="87696"/>
                      <a:pt x="53607" y="86419"/>
                      <a:pt x="52383" y="85834"/>
                    </a:cubicBezTo>
                    <a:cubicBezTo>
                      <a:pt x="51161" y="85249"/>
                      <a:pt x="49761" y="85202"/>
                      <a:pt x="48407" y="85159"/>
                    </a:cubicBezTo>
                    <a:cubicBezTo>
                      <a:pt x="47051" y="85115"/>
                      <a:pt x="45649" y="85054"/>
                      <a:pt x="44436" y="84447"/>
                    </a:cubicBezTo>
                    <a:cubicBezTo>
                      <a:pt x="42077" y="83264"/>
                      <a:pt x="41111" y="80063"/>
                      <a:pt x="42146" y="77635"/>
                    </a:cubicBezTo>
                    <a:cubicBezTo>
                      <a:pt x="43156" y="75267"/>
                      <a:pt x="45760" y="73783"/>
                      <a:pt x="48337" y="73783"/>
                    </a:cubicBezTo>
                    <a:cubicBezTo>
                      <a:pt x="48401" y="73783"/>
                      <a:pt x="48464" y="73784"/>
                      <a:pt x="48528" y="73786"/>
                    </a:cubicBezTo>
                    <a:cubicBezTo>
                      <a:pt x="51112" y="73862"/>
                      <a:pt x="53842" y="75749"/>
                      <a:pt x="53870" y="78335"/>
                    </a:cubicBezTo>
                    <a:cubicBezTo>
                      <a:pt x="53875" y="78746"/>
                      <a:pt x="54287" y="78928"/>
                      <a:pt x="54735" y="78928"/>
                    </a:cubicBezTo>
                    <a:cubicBezTo>
                      <a:pt x="55004" y="78928"/>
                      <a:pt x="55285" y="78863"/>
                      <a:pt x="55498" y="78741"/>
                    </a:cubicBezTo>
                    <a:cubicBezTo>
                      <a:pt x="56067" y="78416"/>
                      <a:pt x="56365" y="77760"/>
                      <a:pt x="56505" y="77119"/>
                    </a:cubicBezTo>
                    <a:cubicBezTo>
                      <a:pt x="56645" y="76478"/>
                      <a:pt x="56664" y="75812"/>
                      <a:pt x="56860" y="75186"/>
                    </a:cubicBezTo>
                    <a:cubicBezTo>
                      <a:pt x="57310" y="73749"/>
                      <a:pt x="58757" y="72690"/>
                      <a:pt x="60261" y="72690"/>
                    </a:cubicBezTo>
                    <a:cubicBezTo>
                      <a:pt x="60273" y="72690"/>
                      <a:pt x="60285" y="72690"/>
                      <a:pt x="60297" y="72690"/>
                    </a:cubicBezTo>
                    <a:cubicBezTo>
                      <a:pt x="60306" y="72690"/>
                      <a:pt x="60314" y="72690"/>
                      <a:pt x="60323" y="72690"/>
                    </a:cubicBezTo>
                    <a:cubicBezTo>
                      <a:pt x="61893" y="72690"/>
                      <a:pt x="62998" y="71122"/>
                      <a:pt x="64116" y="70013"/>
                    </a:cubicBezTo>
                    <a:cubicBezTo>
                      <a:pt x="65241" y="68896"/>
                      <a:pt x="65913" y="67214"/>
                      <a:pt x="65469" y="65693"/>
                    </a:cubicBezTo>
                    <a:cubicBezTo>
                      <a:pt x="65229" y="64873"/>
                      <a:pt x="64683" y="64046"/>
                      <a:pt x="64956" y="63238"/>
                    </a:cubicBezTo>
                    <a:cubicBezTo>
                      <a:pt x="65170" y="62604"/>
                      <a:pt x="65822" y="62237"/>
                      <a:pt x="66438" y="61978"/>
                    </a:cubicBezTo>
                    <a:cubicBezTo>
                      <a:pt x="67992" y="61328"/>
                      <a:pt x="69657" y="60995"/>
                      <a:pt x="71338" y="60995"/>
                    </a:cubicBezTo>
                    <a:cubicBezTo>
                      <a:pt x="71514" y="60995"/>
                      <a:pt x="71689" y="60998"/>
                      <a:pt x="71865" y="61005"/>
                    </a:cubicBezTo>
                    <a:cubicBezTo>
                      <a:pt x="71916" y="61008"/>
                      <a:pt x="71966" y="61009"/>
                      <a:pt x="72016" y="61009"/>
                    </a:cubicBezTo>
                    <a:cubicBezTo>
                      <a:pt x="73530" y="61009"/>
                      <a:pt x="74333" y="60016"/>
                      <a:pt x="75129" y="58671"/>
                    </a:cubicBezTo>
                    <a:cubicBezTo>
                      <a:pt x="75724" y="57667"/>
                      <a:pt x="75988" y="56400"/>
                      <a:pt x="76935" y="55719"/>
                    </a:cubicBezTo>
                    <a:cubicBezTo>
                      <a:pt x="77461" y="55341"/>
                      <a:pt x="78061" y="55227"/>
                      <a:pt x="78697" y="55227"/>
                    </a:cubicBezTo>
                    <a:cubicBezTo>
                      <a:pt x="79669" y="55227"/>
                      <a:pt x="80723" y="55493"/>
                      <a:pt x="81724" y="55493"/>
                    </a:cubicBezTo>
                    <a:cubicBezTo>
                      <a:pt x="81835" y="55493"/>
                      <a:pt x="81945" y="55490"/>
                      <a:pt x="82055" y="55483"/>
                    </a:cubicBezTo>
                    <a:cubicBezTo>
                      <a:pt x="84597" y="55311"/>
                      <a:pt x="86582" y="52458"/>
                      <a:pt x="85860" y="50015"/>
                    </a:cubicBezTo>
                    <a:cubicBezTo>
                      <a:pt x="85517" y="48852"/>
                      <a:pt x="84704" y="47901"/>
                      <a:pt x="84043" y="46884"/>
                    </a:cubicBezTo>
                    <a:cubicBezTo>
                      <a:pt x="83131" y="45481"/>
                      <a:pt x="82492" y="43918"/>
                      <a:pt x="82159" y="42277"/>
                    </a:cubicBezTo>
                    <a:cubicBezTo>
                      <a:pt x="81854" y="40773"/>
                      <a:pt x="81767" y="39118"/>
                      <a:pt x="80776" y="37947"/>
                    </a:cubicBezTo>
                    <a:cubicBezTo>
                      <a:pt x="79227" y="38020"/>
                      <a:pt x="77350" y="37975"/>
                      <a:pt x="75971" y="38686"/>
                    </a:cubicBezTo>
                    <a:cubicBezTo>
                      <a:pt x="75699" y="37108"/>
                      <a:pt x="75398" y="35461"/>
                      <a:pt x="74423" y="34192"/>
                    </a:cubicBezTo>
                    <a:cubicBezTo>
                      <a:pt x="73732" y="33291"/>
                      <a:pt x="72587" y="32657"/>
                      <a:pt x="71488" y="32657"/>
                    </a:cubicBezTo>
                    <a:cubicBezTo>
                      <a:pt x="71039" y="32657"/>
                      <a:pt x="70597" y="32763"/>
                      <a:pt x="70198" y="32999"/>
                    </a:cubicBezTo>
                    <a:cubicBezTo>
                      <a:pt x="68851" y="33794"/>
                      <a:pt x="68559" y="35642"/>
                      <a:pt x="68807" y="37187"/>
                    </a:cubicBezTo>
                    <a:cubicBezTo>
                      <a:pt x="69057" y="38731"/>
                      <a:pt x="69698" y="40227"/>
                      <a:pt x="69655" y="41791"/>
                    </a:cubicBezTo>
                    <a:cubicBezTo>
                      <a:pt x="69615" y="43336"/>
                      <a:pt x="68552" y="45042"/>
                      <a:pt x="67017" y="45042"/>
                    </a:cubicBezTo>
                    <a:cubicBezTo>
                      <a:pt x="66998" y="45042"/>
                      <a:pt x="66979" y="45041"/>
                      <a:pt x="66960" y="45041"/>
                    </a:cubicBezTo>
                    <a:cubicBezTo>
                      <a:pt x="66146" y="45019"/>
                      <a:pt x="65416" y="44522"/>
                      <a:pt x="64843" y="43941"/>
                    </a:cubicBezTo>
                    <a:cubicBezTo>
                      <a:pt x="64022" y="43112"/>
                      <a:pt x="63372" y="42052"/>
                      <a:pt x="62317" y="41553"/>
                    </a:cubicBezTo>
                    <a:cubicBezTo>
                      <a:pt x="61507" y="41171"/>
                      <a:pt x="60577" y="41179"/>
                      <a:pt x="59704" y="40982"/>
                    </a:cubicBezTo>
                    <a:cubicBezTo>
                      <a:pt x="56728" y="40316"/>
                      <a:pt x="54688" y="36902"/>
                      <a:pt x="55510" y="33965"/>
                    </a:cubicBezTo>
                    <a:cubicBezTo>
                      <a:pt x="56182" y="31564"/>
                      <a:pt x="58657" y="29882"/>
                      <a:pt x="61117" y="29882"/>
                    </a:cubicBezTo>
                    <a:cubicBezTo>
                      <a:pt x="61664" y="29882"/>
                      <a:pt x="62211" y="29966"/>
                      <a:pt x="62737" y="30143"/>
                    </a:cubicBezTo>
                    <a:cubicBezTo>
                      <a:pt x="66237" y="28861"/>
                      <a:pt x="67660" y="24447"/>
                      <a:pt x="66265" y="20991"/>
                    </a:cubicBezTo>
                    <a:cubicBezTo>
                      <a:pt x="64868" y="17535"/>
                      <a:pt x="61115" y="15389"/>
                      <a:pt x="57392" y="15226"/>
                    </a:cubicBezTo>
                    <a:cubicBezTo>
                      <a:pt x="56302" y="15179"/>
                      <a:pt x="55191" y="15275"/>
                      <a:pt x="54134" y="15007"/>
                    </a:cubicBezTo>
                    <a:cubicBezTo>
                      <a:pt x="51145" y="14251"/>
                      <a:pt x="49582" y="10965"/>
                      <a:pt x="46980" y="9310"/>
                    </a:cubicBezTo>
                    <a:cubicBezTo>
                      <a:pt x="46287" y="8869"/>
                      <a:pt x="45224" y="8778"/>
                      <a:pt x="44079" y="8778"/>
                    </a:cubicBezTo>
                    <a:cubicBezTo>
                      <a:pt x="43277" y="8778"/>
                      <a:pt x="42435" y="8823"/>
                      <a:pt x="41651" y="8823"/>
                    </a:cubicBezTo>
                    <a:cubicBezTo>
                      <a:pt x="40795" y="8823"/>
                      <a:pt x="40007" y="8769"/>
                      <a:pt x="39418" y="8547"/>
                    </a:cubicBezTo>
                    <a:cubicBezTo>
                      <a:pt x="38499" y="8200"/>
                      <a:pt x="37525" y="8023"/>
                      <a:pt x="36546" y="8023"/>
                    </a:cubicBezTo>
                    <a:cubicBezTo>
                      <a:pt x="36275" y="8023"/>
                      <a:pt x="36003" y="8037"/>
                      <a:pt x="35731" y="8064"/>
                    </a:cubicBezTo>
                    <a:cubicBezTo>
                      <a:pt x="34635" y="9104"/>
                      <a:pt x="32585" y="9398"/>
                      <a:pt x="31077" y="9499"/>
                    </a:cubicBezTo>
                    <a:cubicBezTo>
                      <a:pt x="29526" y="7990"/>
                      <a:pt x="27655" y="6585"/>
                      <a:pt x="25725" y="5605"/>
                    </a:cubicBezTo>
                    <a:cubicBezTo>
                      <a:pt x="24435" y="4951"/>
                      <a:pt x="22930" y="4260"/>
                      <a:pt x="22532" y="2870"/>
                    </a:cubicBezTo>
                    <a:cubicBezTo>
                      <a:pt x="22012" y="1053"/>
                      <a:pt x="19376" y="125"/>
                      <a:pt x="17200" y="125"/>
                    </a:cubicBezTo>
                    <a:cubicBezTo>
                      <a:pt x="16716" y="125"/>
                      <a:pt x="16254" y="171"/>
                      <a:pt x="15844" y="263"/>
                    </a:cubicBezTo>
                    <a:cubicBezTo>
                      <a:pt x="15181" y="84"/>
                      <a:pt x="14496" y="0"/>
                      <a:pt x="13807" y="0"/>
                    </a:cubicBezTo>
                    <a:close/>
                  </a:path>
                </a:pathLst>
              </a:custGeom>
              <a:solidFill>
                <a:srgbClr val="EBE2FF">
                  <a:alpha val="19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60"/>
              <p:cNvSpPr/>
              <p:nvPr/>
            </p:nvSpPr>
            <p:spPr>
              <a:xfrm>
                <a:off x="2370225" y="830650"/>
                <a:ext cx="1016975" cy="1158500"/>
              </a:xfrm>
              <a:custGeom>
                <a:avLst/>
                <a:gdLst/>
                <a:ahLst/>
                <a:cxnLst/>
                <a:rect l="l" t="t" r="r" b="b"/>
                <a:pathLst>
                  <a:path w="40679" h="46340" extrusionOk="0">
                    <a:moveTo>
                      <a:pt x="15780" y="0"/>
                    </a:moveTo>
                    <a:cubicBezTo>
                      <a:pt x="14989" y="0"/>
                      <a:pt x="14213" y="109"/>
                      <a:pt x="13470" y="421"/>
                    </a:cubicBezTo>
                    <a:cubicBezTo>
                      <a:pt x="9879" y="1928"/>
                      <a:pt x="10933" y="5468"/>
                      <a:pt x="8580" y="7572"/>
                    </a:cubicBezTo>
                    <a:cubicBezTo>
                      <a:pt x="6546" y="9390"/>
                      <a:pt x="2788" y="7963"/>
                      <a:pt x="1150" y="10460"/>
                    </a:cubicBezTo>
                    <a:cubicBezTo>
                      <a:pt x="0" y="12215"/>
                      <a:pt x="1289" y="14606"/>
                      <a:pt x="2962" y="15871"/>
                    </a:cubicBezTo>
                    <a:cubicBezTo>
                      <a:pt x="4636" y="17135"/>
                      <a:pt x="6731" y="17894"/>
                      <a:pt x="8056" y="19522"/>
                    </a:cubicBezTo>
                    <a:cubicBezTo>
                      <a:pt x="10183" y="22136"/>
                      <a:pt x="9577" y="26004"/>
                      <a:pt x="8413" y="29169"/>
                    </a:cubicBezTo>
                    <a:cubicBezTo>
                      <a:pt x="7247" y="32332"/>
                      <a:pt x="5603" y="35532"/>
                      <a:pt x="6005" y="38881"/>
                    </a:cubicBezTo>
                    <a:cubicBezTo>
                      <a:pt x="6193" y="40459"/>
                      <a:pt x="6837" y="41956"/>
                      <a:pt x="7675" y="43307"/>
                    </a:cubicBezTo>
                    <a:cubicBezTo>
                      <a:pt x="8488" y="44615"/>
                      <a:pt x="9597" y="45873"/>
                      <a:pt x="11095" y="46235"/>
                    </a:cubicBezTo>
                    <a:cubicBezTo>
                      <a:pt x="11391" y="46306"/>
                      <a:pt x="11688" y="46339"/>
                      <a:pt x="11983" y="46339"/>
                    </a:cubicBezTo>
                    <a:cubicBezTo>
                      <a:pt x="13586" y="46339"/>
                      <a:pt x="15150" y="45367"/>
                      <a:pt x="16368" y="44250"/>
                    </a:cubicBezTo>
                    <a:cubicBezTo>
                      <a:pt x="17812" y="42927"/>
                      <a:pt x="19065" y="41325"/>
                      <a:pt x="20822" y="40465"/>
                    </a:cubicBezTo>
                    <a:cubicBezTo>
                      <a:pt x="23353" y="39224"/>
                      <a:pt x="26610" y="39686"/>
                      <a:pt x="28815" y="37929"/>
                    </a:cubicBezTo>
                    <a:cubicBezTo>
                      <a:pt x="31544" y="35754"/>
                      <a:pt x="31140" y="31606"/>
                      <a:pt x="31890" y="28199"/>
                    </a:cubicBezTo>
                    <a:cubicBezTo>
                      <a:pt x="33150" y="22476"/>
                      <a:pt x="38102" y="18249"/>
                      <a:pt x="40038" y="12718"/>
                    </a:cubicBezTo>
                    <a:cubicBezTo>
                      <a:pt x="40418" y="11636"/>
                      <a:pt x="40679" y="10499"/>
                      <a:pt x="40652" y="9352"/>
                    </a:cubicBezTo>
                    <a:cubicBezTo>
                      <a:pt x="40569" y="5649"/>
                      <a:pt x="37449" y="2571"/>
                      <a:pt x="33956" y="1339"/>
                    </a:cubicBezTo>
                    <a:cubicBezTo>
                      <a:pt x="31938" y="627"/>
                      <a:pt x="29911" y="457"/>
                      <a:pt x="27871" y="457"/>
                    </a:cubicBezTo>
                    <a:cubicBezTo>
                      <a:pt x="26007" y="457"/>
                      <a:pt x="24132" y="599"/>
                      <a:pt x="22245" y="599"/>
                    </a:cubicBezTo>
                    <a:cubicBezTo>
                      <a:pt x="21785" y="599"/>
                      <a:pt x="21325" y="591"/>
                      <a:pt x="20863" y="570"/>
                    </a:cubicBezTo>
                    <a:cubicBezTo>
                      <a:pt x="19225" y="496"/>
                      <a:pt x="17470" y="0"/>
                      <a:pt x="15780" y="0"/>
                    </a:cubicBezTo>
                    <a:close/>
                  </a:path>
                </a:pathLst>
              </a:custGeom>
              <a:solidFill>
                <a:srgbClr val="EBE2FF">
                  <a:alpha val="19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60"/>
              <p:cNvSpPr/>
              <p:nvPr/>
            </p:nvSpPr>
            <p:spPr>
              <a:xfrm>
                <a:off x="3143325" y="1089650"/>
                <a:ext cx="4064350" cy="3503975"/>
              </a:xfrm>
              <a:custGeom>
                <a:avLst/>
                <a:gdLst/>
                <a:ahLst/>
                <a:cxnLst/>
                <a:rect l="l" t="t" r="r" b="b"/>
                <a:pathLst>
                  <a:path w="162574" h="140159" extrusionOk="0">
                    <a:moveTo>
                      <a:pt x="149391" y="0"/>
                    </a:moveTo>
                    <a:cubicBezTo>
                      <a:pt x="148360" y="0"/>
                      <a:pt x="147330" y="156"/>
                      <a:pt x="146349" y="477"/>
                    </a:cubicBezTo>
                    <a:cubicBezTo>
                      <a:pt x="145329" y="812"/>
                      <a:pt x="144363" y="1309"/>
                      <a:pt x="143326" y="1583"/>
                    </a:cubicBezTo>
                    <a:cubicBezTo>
                      <a:pt x="142494" y="1801"/>
                      <a:pt x="141638" y="1870"/>
                      <a:pt x="140776" y="1870"/>
                    </a:cubicBezTo>
                    <a:cubicBezTo>
                      <a:pt x="140050" y="1870"/>
                      <a:pt x="139319" y="1821"/>
                      <a:pt x="138596" y="1772"/>
                    </a:cubicBezTo>
                    <a:lnTo>
                      <a:pt x="130106" y="1191"/>
                    </a:lnTo>
                    <a:cubicBezTo>
                      <a:pt x="129237" y="1132"/>
                      <a:pt x="128350" y="1076"/>
                      <a:pt x="127469" y="1076"/>
                    </a:cubicBezTo>
                    <a:cubicBezTo>
                      <a:pt x="125783" y="1076"/>
                      <a:pt x="124119" y="1281"/>
                      <a:pt x="122644" y="2056"/>
                    </a:cubicBezTo>
                    <a:cubicBezTo>
                      <a:pt x="119360" y="3782"/>
                      <a:pt x="117499" y="8084"/>
                      <a:pt x="113816" y="8529"/>
                    </a:cubicBezTo>
                    <a:cubicBezTo>
                      <a:pt x="113611" y="8554"/>
                      <a:pt x="113408" y="8566"/>
                      <a:pt x="113207" y="8566"/>
                    </a:cubicBezTo>
                    <a:cubicBezTo>
                      <a:pt x="110853" y="8566"/>
                      <a:pt x="108715" y="6973"/>
                      <a:pt x="106473" y="6087"/>
                    </a:cubicBezTo>
                    <a:cubicBezTo>
                      <a:pt x="105100" y="5543"/>
                      <a:pt x="103627" y="5279"/>
                      <a:pt x="102152" y="5279"/>
                    </a:cubicBezTo>
                    <a:cubicBezTo>
                      <a:pt x="99404" y="5279"/>
                      <a:pt x="96647" y="6196"/>
                      <a:pt x="94512" y="7933"/>
                    </a:cubicBezTo>
                    <a:cubicBezTo>
                      <a:pt x="93279" y="7304"/>
                      <a:pt x="93660" y="5468"/>
                      <a:pt x="93225" y="4153"/>
                    </a:cubicBezTo>
                    <a:cubicBezTo>
                      <a:pt x="92771" y="2782"/>
                      <a:pt x="91297" y="1954"/>
                      <a:pt x="89858" y="1828"/>
                    </a:cubicBezTo>
                    <a:cubicBezTo>
                      <a:pt x="89687" y="1813"/>
                      <a:pt x="89517" y="1806"/>
                      <a:pt x="89348" y="1806"/>
                    </a:cubicBezTo>
                    <a:cubicBezTo>
                      <a:pt x="88082" y="1806"/>
                      <a:pt x="86834" y="2194"/>
                      <a:pt x="85623" y="2590"/>
                    </a:cubicBezTo>
                    <a:cubicBezTo>
                      <a:pt x="82664" y="3556"/>
                      <a:pt x="79224" y="5204"/>
                      <a:pt x="78950" y="8303"/>
                    </a:cubicBezTo>
                    <a:cubicBezTo>
                      <a:pt x="78873" y="9176"/>
                      <a:pt x="79068" y="10104"/>
                      <a:pt x="78702" y="10900"/>
                    </a:cubicBezTo>
                    <a:cubicBezTo>
                      <a:pt x="78178" y="12033"/>
                      <a:pt x="76762" y="12408"/>
                      <a:pt x="75881" y="13291"/>
                    </a:cubicBezTo>
                    <a:cubicBezTo>
                      <a:pt x="74831" y="14345"/>
                      <a:pt x="74664" y="15971"/>
                      <a:pt x="74621" y="17458"/>
                    </a:cubicBezTo>
                    <a:cubicBezTo>
                      <a:pt x="74577" y="18944"/>
                      <a:pt x="74563" y="20541"/>
                      <a:pt x="73703" y="21754"/>
                    </a:cubicBezTo>
                    <a:cubicBezTo>
                      <a:pt x="73148" y="22537"/>
                      <a:pt x="71069" y="23068"/>
                      <a:pt x="69376" y="23068"/>
                    </a:cubicBezTo>
                    <a:cubicBezTo>
                      <a:pt x="68445" y="23068"/>
                      <a:pt x="67630" y="22907"/>
                      <a:pt x="67252" y="22539"/>
                    </a:cubicBezTo>
                    <a:cubicBezTo>
                      <a:pt x="66636" y="21940"/>
                      <a:pt x="65905" y="21693"/>
                      <a:pt x="65124" y="21693"/>
                    </a:cubicBezTo>
                    <a:cubicBezTo>
                      <a:pt x="63293" y="21693"/>
                      <a:pt x="61194" y="23048"/>
                      <a:pt x="59696" y="24392"/>
                    </a:cubicBezTo>
                    <a:lnTo>
                      <a:pt x="53326" y="30110"/>
                    </a:lnTo>
                    <a:cubicBezTo>
                      <a:pt x="51731" y="31541"/>
                      <a:pt x="50013" y="33034"/>
                      <a:pt x="47899" y="33389"/>
                    </a:cubicBezTo>
                    <a:cubicBezTo>
                      <a:pt x="47672" y="33427"/>
                      <a:pt x="47440" y="33446"/>
                      <a:pt x="47206" y="33446"/>
                    </a:cubicBezTo>
                    <a:cubicBezTo>
                      <a:pt x="45267" y="33446"/>
                      <a:pt x="43232" y="32171"/>
                      <a:pt x="43155" y="30259"/>
                    </a:cubicBezTo>
                    <a:cubicBezTo>
                      <a:pt x="43563" y="29875"/>
                      <a:pt x="44085" y="29761"/>
                      <a:pt x="44655" y="29761"/>
                    </a:cubicBezTo>
                    <a:cubicBezTo>
                      <a:pt x="45498" y="29761"/>
                      <a:pt x="46445" y="30012"/>
                      <a:pt x="47276" y="30012"/>
                    </a:cubicBezTo>
                    <a:cubicBezTo>
                      <a:pt x="47872" y="30012"/>
                      <a:pt x="48409" y="29883"/>
                      <a:pt x="48805" y="29438"/>
                    </a:cubicBezTo>
                    <a:cubicBezTo>
                      <a:pt x="49977" y="28121"/>
                      <a:pt x="48243" y="26238"/>
                      <a:pt x="46718" y="25356"/>
                    </a:cubicBezTo>
                    <a:cubicBezTo>
                      <a:pt x="43929" y="23744"/>
                      <a:pt x="41047" y="22101"/>
                      <a:pt x="37854" y="21667"/>
                    </a:cubicBezTo>
                    <a:cubicBezTo>
                      <a:pt x="37395" y="21605"/>
                      <a:pt x="36928" y="21573"/>
                      <a:pt x="36459" y="21573"/>
                    </a:cubicBezTo>
                    <a:cubicBezTo>
                      <a:pt x="33662" y="21573"/>
                      <a:pt x="30804" y="22696"/>
                      <a:pt x="29384" y="25062"/>
                    </a:cubicBezTo>
                    <a:cubicBezTo>
                      <a:pt x="27966" y="27426"/>
                      <a:pt x="28225" y="30512"/>
                      <a:pt x="26820" y="32884"/>
                    </a:cubicBezTo>
                    <a:cubicBezTo>
                      <a:pt x="25941" y="34369"/>
                      <a:pt x="24491" y="35431"/>
                      <a:pt x="23493" y="36839"/>
                    </a:cubicBezTo>
                    <a:cubicBezTo>
                      <a:pt x="22495" y="38247"/>
                      <a:pt x="22067" y="40372"/>
                      <a:pt x="23291" y="41591"/>
                    </a:cubicBezTo>
                    <a:cubicBezTo>
                      <a:pt x="24277" y="42574"/>
                      <a:pt x="25957" y="42576"/>
                      <a:pt x="26934" y="43568"/>
                    </a:cubicBezTo>
                    <a:cubicBezTo>
                      <a:pt x="27686" y="44334"/>
                      <a:pt x="27942" y="45612"/>
                      <a:pt x="28928" y="46032"/>
                    </a:cubicBezTo>
                    <a:cubicBezTo>
                      <a:pt x="29116" y="46112"/>
                      <a:pt x="29308" y="46149"/>
                      <a:pt x="29499" y="46149"/>
                    </a:cubicBezTo>
                    <a:cubicBezTo>
                      <a:pt x="30453" y="46149"/>
                      <a:pt x="31375" y="45228"/>
                      <a:pt x="31599" y="44232"/>
                    </a:cubicBezTo>
                    <a:cubicBezTo>
                      <a:pt x="31870" y="43035"/>
                      <a:pt x="31491" y="41803"/>
                      <a:pt x="31294" y="40594"/>
                    </a:cubicBezTo>
                    <a:cubicBezTo>
                      <a:pt x="30707" y="36976"/>
                      <a:pt x="32524" y="32527"/>
                      <a:pt x="36153" y="32010"/>
                    </a:cubicBezTo>
                    <a:cubicBezTo>
                      <a:pt x="36979" y="32041"/>
                      <a:pt x="37253" y="33221"/>
                      <a:pt x="36881" y="33960"/>
                    </a:cubicBezTo>
                    <a:cubicBezTo>
                      <a:pt x="36512" y="34700"/>
                      <a:pt x="35790" y="35213"/>
                      <a:pt x="35400" y="35941"/>
                    </a:cubicBezTo>
                    <a:cubicBezTo>
                      <a:pt x="34663" y="37314"/>
                      <a:pt x="35518" y="39272"/>
                      <a:pt x="37026" y="39667"/>
                    </a:cubicBezTo>
                    <a:cubicBezTo>
                      <a:pt x="38598" y="40078"/>
                      <a:pt x="41223" y="39748"/>
                      <a:pt x="41017" y="41358"/>
                    </a:cubicBezTo>
                    <a:cubicBezTo>
                      <a:pt x="40797" y="43068"/>
                      <a:pt x="37630" y="41948"/>
                      <a:pt x="36606" y="43336"/>
                    </a:cubicBezTo>
                    <a:cubicBezTo>
                      <a:pt x="36002" y="44155"/>
                      <a:pt x="36537" y="45296"/>
                      <a:pt x="36521" y="46313"/>
                    </a:cubicBezTo>
                    <a:cubicBezTo>
                      <a:pt x="36494" y="48303"/>
                      <a:pt x="34299" y="49599"/>
                      <a:pt x="32313" y="49739"/>
                    </a:cubicBezTo>
                    <a:cubicBezTo>
                      <a:pt x="32097" y="49755"/>
                      <a:pt x="31880" y="49762"/>
                      <a:pt x="31663" y="49762"/>
                    </a:cubicBezTo>
                    <a:cubicBezTo>
                      <a:pt x="30164" y="49762"/>
                      <a:pt x="28664" y="49439"/>
                      <a:pt x="27166" y="49439"/>
                    </a:cubicBezTo>
                    <a:cubicBezTo>
                      <a:pt x="26898" y="49439"/>
                      <a:pt x="26629" y="49449"/>
                      <a:pt x="26361" y="49474"/>
                    </a:cubicBezTo>
                    <a:cubicBezTo>
                      <a:pt x="24379" y="49654"/>
                      <a:pt x="22222" y="51058"/>
                      <a:pt x="22312" y="53044"/>
                    </a:cubicBezTo>
                    <a:cubicBezTo>
                      <a:pt x="19567" y="54331"/>
                      <a:pt x="16715" y="55374"/>
                      <a:pt x="13788" y="56164"/>
                    </a:cubicBezTo>
                    <a:cubicBezTo>
                      <a:pt x="13912" y="58317"/>
                      <a:pt x="17975" y="58517"/>
                      <a:pt x="17960" y="60675"/>
                    </a:cubicBezTo>
                    <a:cubicBezTo>
                      <a:pt x="17949" y="61887"/>
                      <a:pt x="16542" y="62556"/>
                      <a:pt x="15302" y="62556"/>
                    </a:cubicBezTo>
                    <a:cubicBezTo>
                      <a:pt x="15219" y="62556"/>
                      <a:pt x="15137" y="62553"/>
                      <a:pt x="15056" y="62547"/>
                    </a:cubicBezTo>
                    <a:cubicBezTo>
                      <a:pt x="14072" y="62475"/>
                      <a:pt x="13082" y="62160"/>
                      <a:pt x="12113" y="62160"/>
                    </a:cubicBezTo>
                    <a:cubicBezTo>
                      <a:pt x="11810" y="62160"/>
                      <a:pt x="11508" y="62191"/>
                      <a:pt x="11210" y="62270"/>
                    </a:cubicBezTo>
                    <a:cubicBezTo>
                      <a:pt x="9047" y="62839"/>
                      <a:pt x="8290" y="65880"/>
                      <a:pt x="9487" y="67769"/>
                    </a:cubicBezTo>
                    <a:cubicBezTo>
                      <a:pt x="10572" y="69481"/>
                      <a:pt x="12694" y="70258"/>
                      <a:pt x="14741" y="70258"/>
                    </a:cubicBezTo>
                    <a:cubicBezTo>
                      <a:pt x="14954" y="70258"/>
                      <a:pt x="15165" y="70249"/>
                      <a:pt x="15375" y="70233"/>
                    </a:cubicBezTo>
                    <a:cubicBezTo>
                      <a:pt x="16269" y="70162"/>
                      <a:pt x="17225" y="69924"/>
                      <a:pt x="17785" y="69223"/>
                    </a:cubicBezTo>
                    <a:cubicBezTo>
                      <a:pt x="18318" y="68554"/>
                      <a:pt x="18362" y="67634"/>
                      <a:pt x="18586" y="66808"/>
                    </a:cubicBezTo>
                    <a:cubicBezTo>
                      <a:pt x="19089" y="64960"/>
                      <a:pt x="20667" y="63445"/>
                      <a:pt x="22534" y="63019"/>
                    </a:cubicBezTo>
                    <a:cubicBezTo>
                      <a:pt x="23588" y="62778"/>
                      <a:pt x="24878" y="62758"/>
                      <a:pt x="25444" y="61839"/>
                    </a:cubicBezTo>
                    <a:cubicBezTo>
                      <a:pt x="27854" y="63143"/>
                      <a:pt x="29550" y="65685"/>
                      <a:pt x="29826" y="68413"/>
                    </a:cubicBezTo>
                    <a:cubicBezTo>
                      <a:pt x="30020" y="68663"/>
                      <a:pt x="30274" y="68770"/>
                      <a:pt x="30543" y="68770"/>
                    </a:cubicBezTo>
                    <a:cubicBezTo>
                      <a:pt x="31347" y="68770"/>
                      <a:pt x="32287" y="67809"/>
                      <a:pt x="32159" y="66868"/>
                    </a:cubicBezTo>
                    <a:cubicBezTo>
                      <a:pt x="31991" y="65614"/>
                      <a:pt x="30882" y="64743"/>
                      <a:pt x="30003" y="63834"/>
                    </a:cubicBezTo>
                    <a:cubicBezTo>
                      <a:pt x="29122" y="62923"/>
                      <a:pt x="28387" y="61510"/>
                      <a:pt x="29078" y="60448"/>
                    </a:cubicBezTo>
                    <a:lnTo>
                      <a:pt x="29078" y="60448"/>
                    </a:lnTo>
                    <a:cubicBezTo>
                      <a:pt x="33197" y="61658"/>
                      <a:pt x="36527" y="65238"/>
                      <a:pt x="37435" y="69435"/>
                    </a:cubicBezTo>
                    <a:cubicBezTo>
                      <a:pt x="38871" y="69149"/>
                      <a:pt x="39664" y="67205"/>
                      <a:pt x="38838" y="65997"/>
                    </a:cubicBezTo>
                    <a:cubicBezTo>
                      <a:pt x="39003" y="65628"/>
                      <a:pt x="39328" y="65472"/>
                      <a:pt x="39697" y="65472"/>
                    </a:cubicBezTo>
                    <a:cubicBezTo>
                      <a:pt x="40331" y="65472"/>
                      <a:pt x="41094" y="65932"/>
                      <a:pt x="41391" y="66558"/>
                    </a:cubicBezTo>
                    <a:cubicBezTo>
                      <a:pt x="41862" y="67549"/>
                      <a:pt x="41819" y="68770"/>
                      <a:pt x="42492" y="69636"/>
                    </a:cubicBezTo>
                    <a:cubicBezTo>
                      <a:pt x="43175" y="70517"/>
                      <a:pt x="44261" y="70711"/>
                      <a:pt x="45451" y="70711"/>
                    </a:cubicBezTo>
                    <a:cubicBezTo>
                      <a:pt x="46388" y="70711"/>
                      <a:pt x="47390" y="70590"/>
                      <a:pt x="48312" y="70590"/>
                    </a:cubicBezTo>
                    <a:cubicBezTo>
                      <a:pt x="49551" y="70590"/>
                      <a:pt x="50643" y="70808"/>
                      <a:pt x="51235" y="71828"/>
                    </a:cubicBezTo>
                    <a:cubicBezTo>
                      <a:pt x="52336" y="73723"/>
                      <a:pt x="49909" y="75927"/>
                      <a:pt x="47711" y="75927"/>
                    </a:cubicBezTo>
                    <a:cubicBezTo>
                      <a:pt x="47678" y="75927"/>
                      <a:pt x="47645" y="75926"/>
                      <a:pt x="47613" y="75925"/>
                    </a:cubicBezTo>
                    <a:cubicBezTo>
                      <a:pt x="45391" y="75856"/>
                      <a:pt x="43361" y="74585"/>
                      <a:pt x="41147" y="74365"/>
                    </a:cubicBezTo>
                    <a:cubicBezTo>
                      <a:pt x="40897" y="74340"/>
                      <a:pt x="40647" y="74329"/>
                      <a:pt x="40397" y="74329"/>
                    </a:cubicBezTo>
                    <a:cubicBezTo>
                      <a:pt x="38218" y="74329"/>
                      <a:pt x="36082" y="75200"/>
                      <a:pt x="33896" y="75455"/>
                    </a:cubicBezTo>
                    <a:cubicBezTo>
                      <a:pt x="33619" y="75487"/>
                      <a:pt x="33335" y="75503"/>
                      <a:pt x="33048" y="75503"/>
                    </a:cubicBezTo>
                    <a:cubicBezTo>
                      <a:pt x="30807" y="75503"/>
                      <a:pt x="28395" y="74514"/>
                      <a:pt x="27939" y="72388"/>
                    </a:cubicBezTo>
                    <a:cubicBezTo>
                      <a:pt x="27802" y="71741"/>
                      <a:pt x="27855" y="71030"/>
                      <a:pt x="27514" y="70464"/>
                    </a:cubicBezTo>
                    <a:cubicBezTo>
                      <a:pt x="27109" y="69793"/>
                      <a:pt x="26279" y="69553"/>
                      <a:pt x="25473" y="69553"/>
                    </a:cubicBezTo>
                    <a:cubicBezTo>
                      <a:pt x="25313" y="69553"/>
                      <a:pt x="25154" y="69562"/>
                      <a:pt x="24999" y="69580"/>
                    </a:cubicBezTo>
                    <a:cubicBezTo>
                      <a:pt x="21817" y="69942"/>
                      <a:pt x="18598" y="72595"/>
                      <a:pt x="15740" y="72595"/>
                    </a:cubicBezTo>
                    <a:cubicBezTo>
                      <a:pt x="14956" y="72595"/>
                      <a:pt x="14199" y="72395"/>
                      <a:pt x="13478" y="71894"/>
                    </a:cubicBezTo>
                    <a:cubicBezTo>
                      <a:pt x="11337" y="76062"/>
                      <a:pt x="6101" y="77629"/>
                      <a:pt x="3179" y="81294"/>
                    </a:cubicBezTo>
                    <a:cubicBezTo>
                      <a:pt x="0" y="85282"/>
                      <a:pt x="268" y="91440"/>
                      <a:pt x="3354" y="95500"/>
                    </a:cubicBezTo>
                    <a:cubicBezTo>
                      <a:pt x="6050" y="99045"/>
                      <a:pt x="10552" y="100957"/>
                      <a:pt x="15019" y="100957"/>
                    </a:cubicBezTo>
                    <a:cubicBezTo>
                      <a:pt x="15667" y="100957"/>
                      <a:pt x="16314" y="100917"/>
                      <a:pt x="16954" y="100836"/>
                    </a:cubicBezTo>
                    <a:cubicBezTo>
                      <a:pt x="17630" y="100750"/>
                      <a:pt x="18327" y="100626"/>
                      <a:pt x="19005" y="100626"/>
                    </a:cubicBezTo>
                    <a:cubicBezTo>
                      <a:pt x="19489" y="100626"/>
                      <a:pt x="19963" y="100690"/>
                      <a:pt x="20413" y="100875"/>
                    </a:cubicBezTo>
                    <a:cubicBezTo>
                      <a:pt x="21482" y="101317"/>
                      <a:pt x="22166" y="102352"/>
                      <a:pt x="23058" y="103088"/>
                    </a:cubicBezTo>
                    <a:cubicBezTo>
                      <a:pt x="23580" y="103519"/>
                      <a:pt x="24303" y="103823"/>
                      <a:pt x="24961" y="103823"/>
                    </a:cubicBezTo>
                    <a:cubicBezTo>
                      <a:pt x="25427" y="103823"/>
                      <a:pt x="25861" y="103670"/>
                      <a:pt x="26168" y="103301"/>
                    </a:cubicBezTo>
                    <a:lnTo>
                      <a:pt x="26168" y="103301"/>
                    </a:lnTo>
                    <a:cubicBezTo>
                      <a:pt x="25321" y="105399"/>
                      <a:pt x="25557" y="107902"/>
                      <a:pt x="26779" y="109805"/>
                    </a:cubicBezTo>
                    <a:cubicBezTo>
                      <a:pt x="28099" y="111859"/>
                      <a:pt x="30559" y="113484"/>
                      <a:pt x="30509" y="115926"/>
                    </a:cubicBezTo>
                    <a:cubicBezTo>
                      <a:pt x="30482" y="117190"/>
                      <a:pt x="29748" y="118318"/>
                      <a:pt x="29403" y="119536"/>
                    </a:cubicBezTo>
                    <a:cubicBezTo>
                      <a:pt x="27829" y="125109"/>
                      <a:pt x="34415" y="129657"/>
                      <a:pt x="35455" y="135354"/>
                    </a:cubicBezTo>
                    <a:cubicBezTo>
                      <a:pt x="35736" y="136888"/>
                      <a:pt x="35735" y="138735"/>
                      <a:pt x="37029" y="139601"/>
                    </a:cubicBezTo>
                    <a:cubicBezTo>
                      <a:pt x="37625" y="139999"/>
                      <a:pt x="38374" y="140081"/>
                      <a:pt x="39090" y="140127"/>
                    </a:cubicBezTo>
                    <a:cubicBezTo>
                      <a:pt x="39409" y="140148"/>
                      <a:pt x="39736" y="140158"/>
                      <a:pt x="40067" y="140158"/>
                    </a:cubicBezTo>
                    <a:cubicBezTo>
                      <a:pt x="43538" y="140158"/>
                      <a:pt x="47454" y="138962"/>
                      <a:pt x="48151" y="135675"/>
                    </a:cubicBezTo>
                    <a:cubicBezTo>
                      <a:pt x="48366" y="134657"/>
                      <a:pt x="48212" y="133602"/>
                      <a:pt x="48243" y="132560"/>
                    </a:cubicBezTo>
                    <a:cubicBezTo>
                      <a:pt x="48336" y="129451"/>
                      <a:pt x="50239" y="126459"/>
                      <a:pt x="53017" y="125056"/>
                    </a:cubicBezTo>
                    <a:cubicBezTo>
                      <a:pt x="53771" y="124675"/>
                      <a:pt x="54600" y="124390"/>
                      <a:pt x="55202" y="123799"/>
                    </a:cubicBezTo>
                    <a:cubicBezTo>
                      <a:pt x="56528" y="122495"/>
                      <a:pt x="56234" y="120283"/>
                      <a:pt x="55553" y="118553"/>
                    </a:cubicBezTo>
                    <a:cubicBezTo>
                      <a:pt x="54872" y="116821"/>
                      <a:pt x="53881" y="115076"/>
                      <a:pt x="54120" y="113231"/>
                    </a:cubicBezTo>
                    <a:cubicBezTo>
                      <a:pt x="54502" y="110269"/>
                      <a:pt x="57681" y="108706"/>
                      <a:pt x="60090" y="106941"/>
                    </a:cubicBezTo>
                    <a:cubicBezTo>
                      <a:pt x="63716" y="104284"/>
                      <a:pt x="66206" y="100125"/>
                      <a:pt x="66835" y="95675"/>
                    </a:cubicBezTo>
                    <a:lnTo>
                      <a:pt x="66835" y="95675"/>
                    </a:lnTo>
                    <a:cubicBezTo>
                      <a:pt x="65061" y="96232"/>
                      <a:pt x="63075" y="96745"/>
                      <a:pt x="61220" y="96745"/>
                    </a:cubicBezTo>
                    <a:cubicBezTo>
                      <a:pt x="59581" y="96745"/>
                      <a:pt x="58045" y="96344"/>
                      <a:pt x="56849" y="95215"/>
                    </a:cubicBezTo>
                    <a:cubicBezTo>
                      <a:pt x="55965" y="94380"/>
                      <a:pt x="55421" y="93259"/>
                      <a:pt x="54897" y="92162"/>
                    </a:cubicBezTo>
                    <a:lnTo>
                      <a:pt x="50173" y="82291"/>
                    </a:lnTo>
                    <a:cubicBezTo>
                      <a:pt x="49966" y="81857"/>
                      <a:pt x="49755" y="81362"/>
                      <a:pt x="49925" y="80912"/>
                    </a:cubicBezTo>
                    <a:cubicBezTo>
                      <a:pt x="50074" y="80517"/>
                      <a:pt x="50366" y="80356"/>
                      <a:pt x="50717" y="80356"/>
                    </a:cubicBezTo>
                    <a:cubicBezTo>
                      <a:pt x="51453" y="80356"/>
                      <a:pt x="52449" y="81064"/>
                      <a:pt x="52928" y="81807"/>
                    </a:cubicBezTo>
                    <a:cubicBezTo>
                      <a:pt x="55452" y="85724"/>
                      <a:pt x="57718" y="89804"/>
                      <a:pt x="59707" y="94020"/>
                    </a:cubicBezTo>
                    <a:cubicBezTo>
                      <a:pt x="63791" y="93273"/>
                      <a:pt x="67648" y="91596"/>
                      <a:pt x="70980" y="89118"/>
                    </a:cubicBezTo>
                    <a:cubicBezTo>
                      <a:pt x="72037" y="88329"/>
                      <a:pt x="73088" y="87386"/>
                      <a:pt x="73445" y="86117"/>
                    </a:cubicBezTo>
                    <a:cubicBezTo>
                      <a:pt x="73802" y="84846"/>
                      <a:pt x="73146" y="83218"/>
                      <a:pt x="71846" y="82993"/>
                    </a:cubicBezTo>
                    <a:cubicBezTo>
                      <a:pt x="71723" y="82971"/>
                      <a:pt x="71600" y="82963"/>
                      <a:pt x="71476" y="82963"/>
                    </a:cubicBezTo>
                    <a:cubicBezTo>
                      <a:pt x="71093" y="82963"/>
                      <a:pt x="70708" y="83045"/>
                      <a:pt x="70324" y="83086"/>
                    </a:cubicBezTo>
                    <a:cubicBezTo>
                      <a:pt x="70133" y="83106"/>
                      <a:pt x="69943" y="83115"/>
                      <a:pt x="69755" y="83115"/>
                    </a:cubicBezTo>
                    <a:cubicBezTo>
                      <a:pt x="66927" y="83115"/>
                      <a:pt x="64468" y="80925"/>
                      <a:pt x="62588" y="78727"/>
                    </a:cubicBezTo>
                    <a:cubicBezTo>
                      <a:pt x="63132" y="78118"/>
                      <a:pt x="63852" y="77890"/>
                      <a:pt x="64640" y="77890"/>
                    </a:cubicBezTo>
                    <a:cubicBezTo>
                      <a:pt x="65842" y="77890"/>
                      <a:pt x="67201" y="78421"/>
                      <a:pt x="68334" y="78941"/>
                    </a:cubicBezTo>
                    <a:cubicBezTo>
                      <a:pt x="71699" y="80486"/>
                      <a:pt x="75249" y="81588"/>
                      <a:pt x="78895" y="82221"/>
                    </a:cubicBezTo>
                    <a:cubicBezTo>
                      <a:pt x="79803" y="82378"/>
                      <a:pt x="80736" y="82513"/>
                      <a:pt x="81554" y="82936"/>
                    </a:cubicBezTo>
                    <a:cubicBezTo>
                      <a:pt x="82126" y="83232"/>
                      <a:pt x="82622" y="83658"/>
                      <a:pt x="83095" y="84096"/>
                    </a:cubicBezTo>
                    <a:cubicBezTo>
                      <a:pt x="87298" y="87967"/>
                      <a:pt x="90407" y="93013"/>
                      <a:pt x="91975" y="98509"/>
                    </a:cubicBezTo>
                    <a:cubicBezTo>
                      <a:pt x="92104" y="98538"/>
                      <a:pt x="92231" y="98552"/>
                      <a:pt x="92354" y="98552"/>
                    </a:cubicBezTo>
                    <a:cubicBezTo>
                      <a:pt x="93754" y="98552"/>
                      <a:pt x="94717" y="96760"/>
                      <a:pt x="94833" y="95252"/>
                    </a:cubicBezTo>
                    <a:cubicBezTo>
                      <a:pt x="94960" y="93612"/>
                      <a:pt x="94769" y="91722"/>
                      <a:pt x="95948" y="90578"/>
                    </a:cubicBezTo>
                    <a:cubicBezTo>
                      <a:pt x="96875" y="89678"/>
                      <a:pt x="98399" y="89556"/>
                      <a:pt x="99214" y="88552"/>
                    </a:cubicBezTo>
                    <a:cubicBezTo>
                      <a:pt x="100238" y="87289"/>
                      <a:pt x="99703" y="85157"/>
                      <a:pt x="100900" y="84056"/>
                    </a:cubicBezTo>
                    <a:cubicBezTo>
                      <a:pt x="101284" y="83704"/>
                      <a:pt x="101728" y="83552"/>
                      <a:pt x="102190" y="83552"/>
                    </a:cubicBezTo>
                    <a:cubicBezTo>
                      <a:pt x="103537" y="83552"/>
                      <a:pt x="105034" y="84844"/>
                      <a:pt x="105630" y="86240"/>
                    </a:cubicBezTo>
                    <a:cubicBezTo>
                      <a:pt x="106431" y="88116"/>
                      <a:pt x="106723" y="90422"/>
                      <a:pt x="108410" y="91569"/>
                    </a:cubicBezTo>
                    <a:lnTo>
                      <a:pt x="111137" y="91176"/>
                    </a:lnTo>
                    <a:cubicBezTo>
                      <a:pt x="111152" y="95778"/>
                      <a:pt x="112750" y="100362"/>
                      <a:pt x="115602" y="103975"/>
                    </a:cubicBezTo>
                    <a:cubicBezTo>
                      <a:pt x="117157" y="103161"/>
                      <a:pt x="116453" y="100795"/>
                      <a:pt x="115480" y="99330"/>
                    </a:cubicBezTo>
                    <a:cubicBezTo>
                      <a:pt x="114508" y="97866"/>
                      <a:pt x="113554" y="95681"/>
                      <a:pt x="114936" y="94596"/>
                    </a:cubicBezTo>
                    <a:lnTo>
                      <a:pt x="114936" y="94596"/>
                    </a:lnTo>
                    <a:cubicBezTo>
                      <a:pt x="116854" y="94614"/>
                      <a:pt x="117747" y="97259"/>
                      <a:pt x="119611" y="97712"/>
                    </a:cubicBezTo>
                    <a:cubicBezTo>
                      <a:pt x="119777" y="97752"/>
                      <a:pt x="119940" y="97771"/>
                      <a:pt x="120101" y="97771"/>
                    </a:cubicBezTo>
                    <a:cubicBezTo>
                      <a:pt x="121744" y="97771"/>
                      <a:pt x="123089" y="95790"/>
                      <a:pt x="122784" y="94080"/>
                    </a:cubicBezTo>
                    <a:cubicBezTo>
                      <a:pt x="122451" y="92201"/>
                      <a:pt x="120835" y="90820"/>
                      <a:pt x="119169" y="89895"/>
                    </a:cubicBezTo>
                    <a:cubicBezTo>
                      <a:pt x="117675" y="88258"/>
                      <a:pt x="119833" y="85644"/>
                      <a:pt x="122018" y="85274"/>
                    </a:cubicBezTo>
                    <a:cubicBezTo>
                      <a:pt x="122730" y="85153"/>
                      <a:pt x="123464" y="85138"/>
                      <a:pt x="124199" y="85138"/>
                    </a:cubicBezTo>
                    <a:cubicBezTo>
                      <a:pt x="124443" y="85138"/>
                      <a:pt x="124686" y="85140"/>
                      <a:pt x="124930" y="85140"/>
                    </a:cubicBezTo>
                    <a:cubicBezTo>
                      <a:pt x="126201" y="85140"/>
                      <a:pt x="127452" y="85095"/>
                      <a:pt x="128573" y="84531"/>
                    </a:cubicBezTo>
                    <a:cubicBezTo>
                      <a:pt x="130946" y="83339"/>
                      <a:pt x="131739" y="80207"/>
                      <a:pt x="131200" y="77607"/>
                    </a:cubicBezTo>
                    <a:cubicBezTo>
                      <a:pt x="130659" y="75007"/>
                      <a:pt x="129117" y="72748"/>
                      <a:pt x="127857" y="70410"/>
                    </a:cubicBezTo>
                    <a:cubicBezTo>
                      <a:pt x="126781" y="68413"/>
                      <a:pt x="126249" y="65298"/>
                      <a:pt x="128341" y="64420"/>
                    </a:cubicBezTo>
                    <a:cubicBezTo>
                      <a:pt x="128900" y="64186"/>
                      <a:pt x="129528" y="64195"/>
                      <a:pt x="130135" y="64170"/>
                    </a:cubicBezTo>
                    <a:cubicBezTo>
                      <a:pt x="138047" y="63837"/>
                      <a:pt x="144592" y="55459"/>
                      <a:pt x="143005" y="47701"/>
                    </a:cubicBezTo>
                    <a:cubicBezTo>
                      <a:pt x="142706" y="46238"/>
                      <a:pt x="142140" y="44786"/>
                      <a:pt x="141097" y="43719"/>
                    </a:cubicBezTo>
                    <a:cubicBezTo>
                      <a:pt x="139216" y="41800"/>
                      <a:pt x="136024" y="41349"/>
                      <a:pt x="134619" y="39057"/>
                    </a:cubicBezTo>
                    <a:cubicBezTo>
                      <a:pt x="132900" y="36255"/>
                      <a:pt x="135025" y="32537"/>
                      <a:pt x="137778" y="30737"/>
                    </a:cubicBezTo>
                    <a:cubicBezTo>
                      <a:pt x="140529" y="28938"/>
                      <a:pt x="143891" y="28156"/>
                      <a:pt x="146461" y="26105"/>
                    </a:cubicBezTo>
                    <a:cubicBezTo>
                      <a:pt x="147145" y="26087"/>
                      <a:pt x="147512" y="25417"/>
                      <a:pt x="147638" y="24743"/>
                    </a:cubicBezTo>
                    <a:cubicBezTo>
                      <a:pt x="147716" y="24319"/>
                      <a:pt x="147611" y="23887"/>
                      <a:pt x="147608" y="23456"/>
                    </a:cubicBezTo>
                    <a:cubicBezTo>
                      <a:pt x="147598" y="22276"/>
                      <a:pt x="148442" y="21139"/>
                      <a:pt x="149574" y="20805"/>
                    </a:cubicBezTo>
                    <a:cubicBezTo>
                      <a:pt x="149811" y="20736"/>
                      <a:pt x="150056" y="20702"/>
                      <a:pt x="150302" y="20702"/>
                    </a:cubicBezTo>
                    <a:cubicBezTo>
                      <a:pt x="151231" y="20702"/>
                      <a:pt x="152165" y="21179"/>
                      <a:pt x="152664" y="21968"/>
                    </a:cubicBezTo>
                    <a:cubicBezTo>
                      <a:pt x="153442" y="23198"/>
                      <a:pt x="153129" y="24821"/>
                      <a:pt x="152563" y="26163"/>
                    </a:cubicBezTo>
                    <a:cubicBezTo>
                      <a:pt x="151998" y="27505"/>
                      <a:pt x="151199" y="28790"/>
                      <a:pt x="151051" y="30239"/>
                    </a:cubicBezTo>
                    <a:cubicBezTo>
                      <a:pt x="150905" y="31687"/>
                      <a:pt x="151726" y="33391"/>
                      <a:pt x="153173" y="33553"/>
                    </a:cubicBezTo>
                    <a:cubicBezTo>
                      <a:pt x="153252" y="33562"/>
                      <a:pt x="153330" y="33566"/>
                      <a:pt x="153406" y="33566"/>
                    </a:cubicBezTo>
                    <a:cubicBezTo>
                      <a:pt x="155043" y="33566"/>
                      <a:pt x="156090" y="31574"/>
                      <a:pt x="156201" y="29877"/>
                    </a:cubicBezTo>
                    <a:cubicBezTo>
                      <a:pt x="156318" y="28099"/>
                      <a:pt x="155972" y="26160"/>
                      <a:pt x="156925" y="24659"/>
                    </a:cubicBezTo>
                    <a:cubicBezTo>
                      <a:pt x="158377" y="22374"/>
                      <a:pt x="162385" y="21839"/>
                      <a:pt x="162490" y="19133"/>
                    </a:cubicBezTo>
                    <a:cubicBezTo>
                      <a:pt x="162574" y="16945"/>
                      <a:pt x="159821" y="15661"/>
                      <a:pt x="159327" y="13530"/>
                    </a:cubicBezTo>
                    <a:cubicBezTo>
                      <a:pt x="159129" y="12668"/>
                      <a:pt x="159325" y="11773"/>
                      <a:pt x="159405" y="10894"/>
                    </a:cubicBezTo>
                    <a:cubicBezTo>
                      <a:pt x="159709" y="7612"/>
                      <a:pt x="158263" y="4218"/>
                      <a:pt x="155688" y="2163"/>
                    </a:cubicBezTo>
                    <a:cubicBezTo>
                      <a:pt x="153919" y="751"/>
                      <a:pt x="151652" y="0"/>
                      <a:pt x="149391" y="0"/>
                    </a:cubicBezTo>
                    <a:close/>
                  </a:path>
                </a:pathLst>
              </a:custGeom>
              <a:solidFill>
                <a:srgbClr val="EBE2FF">
                  <a:alpha val="19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60"/>
              <p:cNvSpPr/>
              <p:nvPr/>
            </p:nvSpPr>
            <p:spPr>
              <a:xfrm>
                <a:off x="6146600" y="3671525"/>
                <a:ext cx="342925" cy="189500"/>
              </a:xfrm>
              <a:custGeom>
                <a:avLst/>
                <a:gdLst/>
                <a:ahLst/>
                <a:cxnLst/>
                <a:rect l="l" t="t" r="r" b="b"/>
                <a:pathLst>
                  <a:path w="13717" h="7580" extrusionOk="0">
                    <a:moveTo>
                      <a:pt x="9951" y="0"/>
                    </a:moveTo>
                    <a:cubicBezTo>
                      <a:pt x="6355" y="0"/>
                      <a:pt x="1" y="1281"/>
                      <a:pt x="2486" y="4894"/>
                    </a:cubicBezTo>
                    <a:cubicBezTo>
                      <a:pt x="3169" y="5885"/>
                      <a:pt x="4297" y="6467"/>
                      <a:pt x="5404" y="6938"/>
                    </a:cubicBezTo>
                    <a:cubicBezTo>
                      <a:pt x="6217" y="7282"/>
                      <a:pt x="7136" y="7580"/>
                      <a:pt x="8003" y="7580"/>
                    </a:cubicBezTo>
                    <a:cubicBezTo>
                      <a:pt x="8565" y="7580"/>
                      <a:pt x="9106" y="7454"/>
                      <a:pt x="9581" y="7134"/>
                    </a:cubicBezTo>
                    <a:cubicBezTo>
                      <a:pt x="10406" y="6577"/>
                      <a:pt x="13156" y="2774"/>
                      <a:pt x="13348" y="1948"/>
                    </a:cubicBezTo>
                    <a:cubicBezTo>
                      <a:pt x="13716" y="358"/>
                      <a:pt x="13186" y="447"/>
                      <a:pt x="11597" y="126"/>
                    </a:cubicBezTo>
                    <a:cubicBezTo>
                      <a:pt x="11194" y="44"/>
                      <a:pt x="10620" y="0"/>
                      <a:pt x="9951" y="0"/>
                    </a:cubicBezTo>
                    <a:close/>
                  </a:path>
                </a:pathLst>
              </a:custGeom>
              <a:solidFill>
                <a:srgbClr val="EBE2FF">
                  <a:alpha val="19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60"/>
              <p:cNvSpPr/>
              <p:nvPr/>
            </p:nvSpPr>
            <p:spPr>
              <a:xfrm>
                <a:off x="5901600" y="3652500"/>
                <a:ext cx="558700" cy="402875"/>
              </a:xfrm>
              <a:custGeom>
                <a:avLst/>
                <a:gdLst/>
                <a:ahLst/>
                <a:cxnLst/>
                <a:rect l="l" t="t" r="r" b="b"/>
                <a:pathLst>
                  <a:path w="22348" h="16115" extrusionOk="0">
                    <a:moveTo>
                      <a:pt x="946" y="1"/>
                    </a:moveTo>
                    <a:cubicBezTo>
                      <a:pt x="616" y="1"/>
                      <a:pt x="299" y="66"/>
                      <a:pt x="1" y="208"/>
                    </a:cubicBezTo>
                    <a:cubicBezTo>
                      <a:pt x="742" y="1762"/>
                      <a:pt x="2032" y="3475"/>
                      <a:pt x="2935" y="5119"/>
                    </a:cubicBezTo>
                    <a:cubicBezTo>
                      <a:pt x="6575" y="11745"/>
                      <a:pt x="13987" y="16115"/>
                      <a:pt x="21544" y="16115"/>
                    </a:cubicBezTo>
                    <a:cubicBezTo>
                      <a:pt x="21635" y="16115"/>
                      <a:pt x="21726" y="16114"/>
                      <a:pt x="21817" y="16113"/>
                    </a:cubicBezTo>
                    <a:cubicBezTo>
                      <a:pt x="22347" y="15571"/>
                      <a:pt x="21564" y="14744"/>
                      <a:pt x="20866" y="14448"/>
                    </a:cubicBezTo>
                    <a:cubicBezTo>
                      <a:pt x="18934" y="13634"/>
                      <a:pt x="16857" y="13226"/>
                      <a:pt x="14879" y="12532"/>
                    </a:cubicBezTo>
                    <a:cubicBezTo>
                      <a:pt x="12900" y="11839"/>
                      <a:pt x="10943" y="10790"/>
                      <a:pt x="9769" y="9051"/>
                    </a:cubicBezTo>
                    <a:cubicBezTo>
                      <a:pt x="9280" y="8326"/>
                      <a:pt x="8945" y="7508"/>
                      <a:pt x="8542" y="6731"/>
                    </a:cubicBezTo>
                    <a:cubicBezTo>
                      <a:pt x="7503" y="4729"/>
                      <a:pt x="3759" y="1"/>
                      <a:pt x="946" y="1"/>
                    </a:cubicBezTo>
                    <a:close/>
                  </a:path>
                </a:pathLst>
              </a:custGeom>
              <a:solidFill>
                <a:srgbClr val="EBE2FF">
                  <a:alpha val="19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60"/>
              <p:cNvSpPr/>
              <p:nvPr/>
            </p:nvSpPr>
            <p:spPr>
              <a:xfrm>
                <a:off x="6249675" y="4061675"/>
                <a:ext cx="964575" cy="811125"/>
              </a:xfrm>
              <a:custGeom>
                <a:avLst/>
                <a:gdLst/>
                <a:ahLst/>
                <a:cxnLst/>
                <a:rect l="l" t="t" r="r" b="b"/>
                <a:pathLst>
                  <a:path w="38583" h="32445" extrusionOk="0">
                    <a:moveTo>
                      <a:pt x="17573" y="0"/>
                    </a:moveTo>
                    <a:cubicBezTo>
                      <a:pt x="14431" y="0"/>
                      <a:pt x="10968" y="2180"/>
                      <a:pt x="9011" y="4369"/>
                    </a:cubicBezTo>
                    <a:cubicBezTo>
                      <a:pt x="8028" y="5468"/>
                      <a:pt x="7111" y="6810"/>
                      <a:pt x="5676" y="7153"/>
                    </a:cubicBezTo>
                    <a:cubicBezTo>
                      <a:pt x="4830" y="7356"/>
                      <a:pt x="3925" y="7164"/>
                      <a:pt x="3076" y="7361"/>
                    </a:cubicBezTo>
                    <a:cubicBezTo>
                      <a:pt x="581" y="7938"/>
                      <a:pt x="1" y="11293"/>
                      <a:pt x="569" y="13791"/>
                    </a:cubicBezTo>
                    <a:cubicBezTo>
                      <a:pt x="1136" y="16289"/>
                      <a:pt x="2307" y="18910"/>
                      <a:pt x="1374" y="21296"/>
                    </a:cubicBezTo>
                    <a:cubicBezTo>
                      <a:pt x="1185" y="21776"/>
                      <a:pt x="913" y="22246"/>
                      <a:pt x="921" y="22762"/>
                    </a:cubicBezTo>
                    <a:cubicBezTo>
                      <a:pt x="932" y="23380"/>
                      <a:pt x="1355" y="23921"/>
                      <a:pt x="1849" y="24293"/>
                    </a:cubicBezTo>
                    <a:cubicBezTo>
                      <a:pt x="2646" y="24890"/>
                      <a:pt x="3559" y="25128"/>
                      <a:pt x="4517" y="25128"/>
                    </a:cubicBezTo>
                    <a:cubicBezTo>
                      <a:pt x="6301" y="25128"/>
                      <a:pt x="8239" y="24301"/>
                      <a:pt x="9868" y="23418"/>
                    </a:cubicBezTo>
                    <a:cubicBezTo>
                      <a:pt x="11665" y="22444"/>
                      <a:pt x="13735" y="21414"/>
                      <a:pt x="15685" y="21414"/>
                    </a:cubicBezTo>
                    <a:cubicBezTo>
                      <a:pt x="16453" y="21414"/>
                      <a:pt x="17203" y="21574"/>
                      <a:pt x="17910" y="21960"/>
                    </a:cubicBezTo>
                    <a:cubicBezTo>
                      <a:pt x="20585" y="23420"/>
                      <a:pt x="20837" y="27119"/>
                      <a:pt x="22486" y="29685"/>
                    </a:cubicBezTo>
                    <a:cubicBezTo>
                      <a:pt x="23522" y="31296"/>
                      <a:pt x="25450" y="32445"/>
                      <a:pt x="27291" y="32445"/>
                    </a:cubicBezTo>
                    <a:cubicBezTo>
                      <a:pt x="28027" y="32445"/>
                      <a:pt x="28749" y="32261"/>
                      <a:pt x="29394" y="31851"/>
                    </a:cubicBezTo>
                    <a:cubicBezTo>
                      <a:pt x="30163" y="31362"/>
                      <a:pt x="30731" y="30624"/>
                      <a:pt x="31285" y="29900"/>
                    </a:cubicBezTo>
                    <a:lnTo>
                      <a:pt x="34684" y="25460"/>
                    </a:lnTo>
                    <a:cubicBezTo>
                      <a:pt x="36183" y="23501"/>
                      <a:pt x="37736" y="21414"/>
                      <a:pt x="38025" y="18965"/>
                    </a:cubicBezTo>
                    <a:cubicBezTo>
                      <a:pt x="38582" y="14235"/>
                      <a:pt x="34390" y="10436"/>
                      <a:pt x="30609" y="7540"/>
                    </a:cubicBezTo>
                    <a:cubicBezTo>
                      <a:pt x="30407" y="6031"/>
                      <a:pt x="30190" y="4479"/>
                      <a:pt x="29421" y="3165"/>
                    </a:cubicBezTo>
                    <a:cubicBezTo>
                      <a:pt x="28683" y="1906"/>
                      <a:pt x="27576" y="1186"/>
                      <a:pt x="26718" y="1186"/>
                    </a:cubicBezTo>
                    <a:cubicBezTo>
                      <a:pt x="25783" y="1186"/>
                      <a:pt x="25141" y="2039"/>
                      <a:pt x="25589" y="3982"/>
                    </a:cubicBezTo>
                    <a:cubicBezTo>
                      <a:pt x="25561" y="3983"/>
                      <a:pt x="25533" y="3983"/>
                      <a:pt x="25505" y="3983"/>
                    </a:cubicBezTo>
                    <a:cubicBezTo>
                      <a:pt x="23077" y="3983"/>
                      <a:pt x="21095" y="399"/>
                      <a:pt x="18382" y="51"/>
                    </a:cubicBezTo>
                    <a:cubicBezTo>
                      <a:pt x="18115" y="17"/>
                      <a:pt x="17846" y="0"/>
                      <a:pt x="17573" y="0"/>
                    </a:cubicBezTo>
                    <a:close/>
                  </a:path>
                </a:pathLst>
              </a:custGeom>
              <a:solidFill>
                <a:srgbClr val="EBE2FF">
                  <a:alpha val="19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96" name="Google Shape;896;p60"/>
            <p:cNvSpPr/>
            <p:nvPr/>
          </p:nvSpPr>
          <p:spPr>
            <a:xfrm rot="-5400000">
              <a:off x="4251680" y="2432907"/>
              <a:ext cx="237300" cy="23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60"/>
            <p:cNvSpPr/>
            <p:nvPr/>
          </p:nvSpPr>
          <p:spPr>
            <a:xfrm rot="-5400000">
              <a:off x="4133030" y="2846796"/>
              <a:ext cx="237300" cy="23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60"/>
            <p:cNvSpPr/>
            <p:nvPr/>
          </p:nvSpPr>
          <p:spPr>
            <a:xfrm rot="-5400000">
              <a:off x="3635489" y="2135050"/>
              <a:ext cx="237300" cy="23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60"/>
            <p:cNvSpPr/>
            <p:nvPr/>
          </p:nvSpPr>
          <p:spPr>
            <a:xfrm rot="-5400000">
              <a:off x="5637949" y="2064254"/>
              <a:ext cx="237300" cy="23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60"/>
            <p:cNvSpPr/>
            <p:nvPr/>
          </p:nvSpPr>
          <p:spPr>
            <a:xfrm rot="-5400000">
              <a:off x="7266350" y="3594443"/>
              <a:ext cx="237300" cy="23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60"/>
            <p:cNvSpPr/>
            <p:nvPr/>
          </p:nvSpPr>
          <p:spPr>
            <a:xfrm rot="-5400000">
              <a:off x="6410037" y="2499000"/>
              <a:ext cx="237300" cy="23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60"/>
            <p:cNvSpPr/>
            <p:nvPr/>
          </p:nvSpPr>
          <p:spPr>
            <a:xfrm rot="-5400000">
              <a:off x="7167687" y="3206636"/>
              <a:ext cx="145500" cy="145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907" name="Google Shape;907;p60"/>
            <p:cNvSpPr/>
            <p:nvPr/>
          </p:nvSpPr>
          <p:spPr>
            <a:xfrm rot="-5400000">
              <a:off x="3796226" y="2620925"/>
              <a:ext cx="145500" cy="145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908" name="Google Shape;908;p60"/>
            <p:cNvSpPr/>
            <p:nvPr/>
          </p:nvSpPr>
          <p:spPr>
            <a:xfrm rot="-5400000">
              <a:off x="5637951" y="3438750"/>
              <a:ext cx="145500" cy="145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909" name="Google Shape;909;p60"/>
            <p:cNvSpPr/>
            <p:nvPr/>
          </p:nvSpPr>
          <p:spPr>
            <a:xfrm rot="-5400000">
              <a:off x="6821676" y="3018150"/>
              <a:ext cx="145500" cy="145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910" name="Google Shape;910;p60"/>
            <p:cNvSpPr/>
            <p:nvPr/>
          </p:nvSpPr>
          <p:spPr>
            <a:xfrm rot="-5400000">
              <a:off x="6647337" y="1635458"/>
              <a:ext cx="145500" cy="145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2E3CD34-9D8E-4079-89D6-8D95693E132A}"/>
              </a:ext>
            </a:extLst>
          </p:cNvPr>
          <p:cNvGrpSpPr/>
          <p:nvPr/>
        </p:nvGrpSpPr>
        <p:grpSpPr>
          <a:xfrm>
            <a:off x="99000" y="1260655"/>
            <a:ext cx="2814031" cy="2104435"/>
            <a:chOff x="55539" y="1482613"/>
            <a:chExt cx="2814031" cy="210443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C7996E-09B9-43ED-854C-957EAC84645E}"/>
                </a:ext>
              </a:extLst>
            </p:cNvPr>
            <p:cNvSpPr txBox="1"/>
            <p:nvPr/>
          </p:nvSpPr>
          <p:spPr>
            <a:xfrm>
              <a:off x="59530" y="1482613"/>
              <a:ext cx="2810040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i="0" dirty="0">
                  <a:solidFill>
                    <a:srgbClr val="F6F6F6"/>
                  </a:solidFill>
                  <a:effectLst/>
                  <a:latin typeface="Consolas" panose="020B0609020204030204" pitchFamily="49" charset="0"/>
                </a:rPr>
                <a:t>According to crime statistics, crime rates are higher in </a:t>
              </a:r>
              <a:r>
                <a:rPr lang="en-US" sz="1200" b="0" i="0" dirty="0">
                  <a:solidFill>
                    <a:schemeClr val="accent1"/>
                  </a:solidFill>
                  <a:effectLst/>
                  <a:latin typeface="Consolas" panose="020B0609020204030204" pitchFamily="49" charset="0"/>
                </a:rPr>
                <a:t>urban than</a:t>
              </a:r>
              <a:r>
                <a:rPr lang="en-US" sz="1200" b="0" i="0" dirty="0">
                  <a:solidFill>
                    <a:srgbClr val="F6F6F6"/>
                  </a:solidFill>
                  <a:effectLst/>
                  <a:latin typeface="Consolas" panose="020B0609020204030204" pitchFamily="49" charset="0"/>
                </a:rPr>
                <a:t> in rural areas. Violent and property crime rates in largest cities are up to </a:t>
              </a:r>
            </a:p>
            <a:p>
              <a:r>
                <a:rPr lang="en-US" sz="4800" b="0" i="0" dirty="0">
                  <a:solidFill>
                    <a:schemeClr val="accent1"/>
                  </a:solidFill>
                  <a:effectLst/>
                  <a:latin typeface="Consolas" panose="020B0609020204030204" pitchFamily="49" charset="0"/>
                </a:rPr>
                <a:t>4 times </a:t>
              </a:r>
              <a:br>
                <a:rPr lang="en-US" sz="1200" b="0" i="0" dirty="0">
                  <a:solidFill>
                    <a:srgbClr val="F6F6F6"/>
                  </a:solidFill>
                  <a:effectLst/>
                  <a:latin typeface="Consolas" panose="020B0609020204030204" pitchFamily="49" charset="0"/>
                </a:rPr>
              </a:br>
              <a:endParaRPr lang="en-MY" sz="1200" dirty="0">
                <a:solidFill>
                  <a:srgbClr val="F6F6F6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8E0A839-F1EC-4D36-BAE3-01251BF6D8D7}"/>
                </a:ext>
              </a:extLst>
            </p:cNvPr>
            <p:cNvSpPr txBox="1"/>
            <p:nvPr/>
          </p:nvSpPr>
          <p:spPr>
            <a:xfrm>
              <a:off x="55539" y="3125383"/>
              <a:ext cx="26874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i="0" dirty="0">
                  <a:solidFill>
                    <a:srgbClr val="F6F6F6"/>
                  </a:solidFill>
                  <a:effectLst/>
                  <a:latin typeface="Consolas" panose="020B0609020204030204" pitchFamily="49" charset="0"/>
                </a:rPr>
                <a:t>as high as the rates in </a:t>
              </a:r>
              <a:r>
                <a:rPr lang="en-US" sz="1200" b="0" i="0" dirty="0">
                  <a:solidFill>
                    <a:schemeClr val="accent1"/>
                  </a:solidFill>
                  <a:effectLst/>
                  <a:latin typeface="Consolas" panose="020B0609020204030204" pitchFamily="49" charset="0"/>
                </a:rPr>
                <a:t>rural communities</a:t>
              </a:r>
              <a:r>
                <a:rPr lang="en-US" sz="1200" b="0" i="0" dirty="0">
                  <a:solidFill>
                    <a:srgbClr val="F6F6F6"/>
                  </a:solidFill>
                  <a:effectLst/>
                  <a:latin typeface="Consolas" panose="020B0609020204030204" pitchFamily="49" charset="0"/>
                </a:rPr>
                <a:t>.</a:t>
              </a:r>
              <a:endParaRPr lang="en-MY" sz="1200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71D17EB-F27E-4066-8B3A-48F4AA1D34BB}"/>
              </a:ext>
            </a:extLst>
          </p:cNvPr>
          <p:cNvSpPr txBox="1"/>
          <p:nvPr/>
        </p:nvSpPr>
        <p:spPr>
          <a:xfrm>
            <a:off x="5920298" y="3773831"/>
            <a:ext cx="29295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F6F6F6"/>
                </a:solidFill>
                <a:latin typeface="Consolas" panose="020B0609020204030204" pitchFamily="49" charset="0"/>
              </a:rPr>
              <a:t>Security is always a big concern in </a:t>
            </a:r>
            <a:r>
              <a:rPr lang="en-US" sz="2000" b="0" i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urban communities</a:t>
            </a:r>
            <a:r>
              <a:rPr lang="en-US" sz="2000" b="0" i="0" dirty="0">
                <a:solidFill>
                  <a:srgbClr val="F6F6F6"/>
                </a:solidFill>
                <a:effectLst/>
                <a:latin typeface="Consolas" panose="020B0609020204030204" pitchFamily="49" charset="0"/>
              </a:rPr>
              <a:t>.</a:t>
            </a:r>
            <a:endParaRPr lang="en-MY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DD7816F-9CCF-41EF-A30B-96EF0B8B9A4B}"/>
              </a:ext>
            </a:extLst>
          </p:cNvPr>
          <p:cNvGrpSpPr/>
          <p:nvPr/>
        </p:nvGrpSpPr>
        <p:grpSpPr>
          <a:xfrm>
            <a:off x="2274394" y="3469856"/>
            <a:ext cx="3160502" cy="1569660"/>
            <a:chOff x="1930984" y="3131278"/>
            <a:chExt cx="3160502" cy="156966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BE54031-72A5-4B42-B8D5-AEF4BFDEC081}"/>
                </a:ext>
              </a:extLst>
            </p:cNvPr>
            <p:cNvSpPr txBox="1"/>
            <p:nvPr/>
          </p:nvSpPr>
          <p:spPr>
            <a:xfrm>
              <a:off x="1930984" y="3131278"/>
              <a:ext cx="3160502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</a:rPr>
                <a:t>A</a:t>
              </a:r>
              <a:r>
                <a:rPr lang="en-US" b="0" i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ccording to preliminary data from the FBI's quarterly (UCR) system, </a:t>
              </a:r>
              <a:r>
                <a:rPr lang="en-US" b="1" i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Violent crime was up </a:t>
              </a:r>
              <a:r>
                <a:rPr lang="en-US" sz="5400" b="1" i="0" dirty="0">
                  <a:solidFill>
                    <a:schemeClr val="accent1"/>
                  </a:solidFill>
                  <a:effectLst/>
                  <a:latin typeface="Consolas" panose="020B0609020204030204" pitchFamily="49" charset="0"/>
                </a:rPr>
                <a:t>3.3%</a:t>
              </a:r>
              <a:endParaRPr lang="en-MY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0022857-D55A-462E-8D58-CA557AFCA5D3}"/>
                </a:ext>
              </a:extLst>
            </p:cNvPr>
            <p:cNvSpPr txBox="1"/>
            <p:nvPr/>
          </p:nvSpPr>
          <p:spPr>
            <a:xfrm>
              <a:off x="3652900" y="3865784"/>
              <a:ext cx="1407802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i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in 2020 compared to</a:t>
              </a:r>
              <a:r>
                <a:rPr lang="en-US" b="0" i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 2019. </a:t>
              </a:r>
              <a:endParaRPr lang="en-MY" dirty="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F52773BC-5187-419F-A792-10FE57D8BE10}"/>
              </a:ext>
            </a:extLst>
          </p:cNvPr>
          <p:cNvSpPr/>
          <p:nvPr/>
        </p:nvSpPr>
        <p:spPr>
          <a:xfrm>
            <a:off x="5773099" y="2502744"/>
            <a:ext cx="2038517" cy="203851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87" name="Google Shape;187;p35"/>
          <p:cNvSpPr txBox="1">
            <a:spLocks noGrp="1"/>
          </p:cNvSpPr>
          <p:nvPr>
            <p:ph type="body" idx="1"/>
          </p:nvPr>
        </p:nvSpPr>
        <p:spPr>
          <a:xfrm>
            <a:off x="1030740" y="1552083"/>
            <a:ext cx="3541260" cy="22576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 panose="020B0609020204030204" pitchFamily="49" charset="0"/>
              </a:rPr>
              <a:t>AirSecure is a type of </a:t>
            </a:r>
            <a:r>
              <a:rPr lang="en" dirty="0">
                <a:solidFill>
                  <a:schemeClr val="accent1"/>
                </a:solidFill>
                <a:latin typeface="Consolas" panose="020B0609020204030204" pitchFamily="49" charset="0"/>
              </a:rPr>
              <a:t>solar-powered drone technology</a:t>
            </a:r>
            <a:r>
              <a:rPr lang="en" dirty="0">
                <a:latin typeface="Consolas" panose="020B0609020204030204" pitchFamily="49" charset="0"/>
              </a:rPr>
              <a:t> which can be used to </a:t>
            </a:r>
            <a:r>
              <a:rPr lang="en" dirty="0">
                <a:solidFill>
                  <a:schemeClr val="accent1"/>
                </a:solidFill>
                <a:latin typeface="Consolas" panose="020B0609020204030204" pitchFamily="49" charset="0"/>
              </a:rPr>
              <a:t>surveil and patrol around areas of high criminal activity</a:t>
            </a:r>
            <a:r>
              <a:rPr lang="en" dirty="0">
                <a:latin typeface="Consolas" panose="020B0609020204030204" pitchFamily="49" charset="0"/>
              </a:rPr>
              <a:t> with use of </a:t>
            </a:r>
            <a:r>
              <a:rPr lang="en" dirty="0">
                <a:solidFill>
                  <a:schemeClr val="accent1"/>
                </a:solidFill>
                <a:latin typeface="Consolas" panose="020B0609020204030204" pitchFamily="49" charset="0"/>
              </a:rPr>
              <a:t>Artificial Intelligence</a:t>
            </a:r>
            <a:r>
              <a:rPr lang="en" dirty="0">
                <a:latin typeface="Consolas" panose="020B0609020204030204" pitchFamily="49" charset="0"/>
              </a:rPr>
              <a:t>. The purpose of this project is to </a:t>
            </a:r>
            <a:r>
              <a:rPr lang="en" dirty="0">
                <a:solidFill>
                  <a:schemeClr val="accent1"/>
                </a:solidFill>
                <a:latin typeface="Consolas" panose="020B0609020204030204" pitchFamily="49" charset="0"/>
              </a:rPr>
              <a:t>reduce the crime rate in urban areas</a:t>
            </a:r>
            <a:r>
              <a:rPr lang="en" dirty="0">
                <a:latin typeface="Consolas" panose="020B0609020204030204" pitchFamily="49" charset="0"/>
              </a:rPr>
              <a:t> thus contributing to </a:t>
            </a:r>
            <a:r>
              <a:rPr lang="en" dirty="0">
                <a:solidFill>
                  <a:schemeClr val="accent1"/>
                </a:solidFill>
                <a:latin typeface="Consolas" panose="020B0609020204030204" pitchFamily="49" charset="0"/>
              </a:rPr>
              <a:t>urban development </a:t>
            </a:r>
            <a:r>
              <a:rPr lang="en" dirty="0">
                <a:solidFill>
                  <a:schemeClr val="bg1"/>
                </a:solidFill>
                <a:latin typeface="Consolas" panose="020B0609020204030204" pitchFamily="49" charset="0"/>
              </a:rPr>
              <a:t>in terms of safety and security</a:t>
            </a:r>
            <a:r>
              <a:rPr lang="en" dirty="0">
                <a:latin typeface="Consolas" panose="020B0609020204030204" pitchFamily="49" charset="0"/>
              </a:rPr>
              <a:t>.</a:t>
            </a:r>
            <a:endParaRPr dirty="0">
              <a:latin typeface="Consolas" panose="020B0609020204030204" pitchFamily="49" charset="0"/>
            </a:endParaRPr>
          </a:p>
        </p:txBody>
      </p:sp>
      <p:sp>
        <p:nvSpPr>
          <p:cNvPr id="188" name="Google Shape;188;p35"/>
          <p:cNvSpPr txBox="1">
            <a:spLocks noGrp="1"/>
          </p:cNvSpPr>
          <p:nvPr>
            <p:ph type="title"/>
          </p:nvPr>
        </p:nvSpPr>
        <p:spPr>
          <a:xfrm>
            <a:off x="1332384" y="926591"/>
            <a:ext cx="2228235" cy="3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 panose="020B0609020204030204" pitchFamily="49" charset="0"/>
              </a:rPr>
              <a:t>AirSecure</a:t>
            </a:r>
            <a:endParaRPr dirty="0">
              <a:latin typeface="Consolas" panose="020B0609020204030204" pitchFamily="49" charset="0"/>
            </a:endParaRPr>
          </a:p>
        </p:txBody>
      </p:sp>
      <p:sp>
        <p:nvSpPr>
          <p:cNvPr id="190" name="Google Shape;190;p35"/>
          <p:cNvSpPr/>
          <p:nvPr/>
        </p:nvSpPr>
        <p:spPr>
          <a:xfrm rot="5400000">
            <a:off x="1041600" y="1021528"/>
            <a:ext cx="252600" cy="1365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888;p60">
            <a:extLst>
              <a:ext uri="{FF2B5EF4-FFF2-40B4-BE49-F238E27FC236}">
                <a16:creationId xmlns:a16="http://schemas.microsoft.com/office/drawing/2014/main" id="{192CC8B3-49D2-4038-8AA1-6B27D4FDD325}"/>
              </a:ext>
            </a:extLst>
          </p:cNvPr>
          <p:cNvSpPr txBox="1">
            <a:spLocks/>
          </p:cNvSpPr>
          <p:nvPr/>
        </p:nvSpPr>
        <p:spPr>
          <a:xfrm>
            <a:off x="1031391" y="337986"/>
            <a:ext cx="56520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Exo 2"/>
              <a:buNone/>
              <a:defRPr sz="30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Font typeface="Exo 2"/>
              <a:buNone/>
              <a:defRPr sz="3000" b="0" i="0" u="none" strike="noStrike" cap="none">
                <a:solidFill>
                  <a:srgbClr val="F6F6F6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Font typeface="Exo 2"/>
              <a:buNone/>
              <a:defRPr sz="3000" b="0" i="0" u="none" strike="noStrike" cap="none">
                <a:solidFill>
                  <a:srgbClr val="F6F6F6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Font typeface="Exo 2"/>
              <a:buNone/>
              <a:defRPr sz="3000" b="0" i="0" u="none" strike="noStrike" cap="none">
                <a:solidFill>
                  <a:srgbClr val="F6F6F6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Font typeface="Exo 2"/>
              <a:buNone/>
              <a:defRPr sz="3000" b="0" i="0" u="none" strike="noStrike" cap="none">
                <a:solidFill>
                  <a:srgbClr val="F6F6F6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Font typeface="Exo 2"/>
              <a:buNone/>
              <a:defRPr sz="3000" b="0" i="0" u="none" strike="noStrike" cap="none">
                <a:solidFill>
                  <a:srgbClr val="F6F6F6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Font typeface="Exo 2"/>
              <a:buNone/>
              <a:defRPr sz="3000" b="0" i="0" u="none" strike="noStrike" cap="none">
                <a:solidFill>
                  <a:srgbClr val="F6F6F6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Font typeface="Exo 2"/>
              <a:buNone/>
              <a:defRPr sz="3000" b="0" i="0" u="none" strike="noStrike" cap="none">
                <a:solidFill>
                  <a:srgbClr val="F6F6F6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000"/>
              <a:buFont typeface="Exo 2"/>
              <a:buNone/>
              <a:defRPr sz="3000" b="0" i="0" u="none" strike="noStrike" cap="none">
                <a:solidFill>
                  <a:srgbClr val="F6F6F6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-US" dirty="0">
                <a:latin typeface="Consolas" panose="020B0609020204030204" pitchFamily="49" charset="0"/>
              </a:rPr>
              <a:t>S</a:t>
            </a:r>
            <a:r>
              <a:rPr lang="en-MY" dirty="0" err="1">
                <a:latin typeface="Consolas" panose="020B0609020204030204" pitchFamily="49" charset="0"/>
              </a:rPr>
              <a:t>olution</a:t>
            </a:r>
            <a:endParaRPr lang="en-MY" dirty="0">
              <a:latin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553B11E-79C5-42F4-89A8-FC2C0596B063}"/>
              </a:ext>
            </a:extLst>
          </p:cNvPr>
          <p:cNvGrpSpPr/>
          <p:nvPr/>
        </p:nvGrpSpPr>
        <p:grpSpPr>
          <a:xfrm>
            <a:off x="4880158" y="908994"/>
            <a:ext cx="3729264" cy="601009"/>
            <a:chOff x="4068536" y="2365275"/>
            <a:chExt cx="4927850" cy="79417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66DA4FD-5C7A-4C16-AE64-DF84118726A7}"/>
                </a:ext>
              </a:extLst>
            </p:cNvPr>
            <p:cNvSpPr/>
            <p:nvPr/>
          </p:nvSpPr>
          <p:spPr>
            <a:xfrm>
              <a:off x="4068709" y="2365275"/>
              <a:ext cx="4927677" cy="794174"/>
            </a:xfrm>
            <a:custGeom>
              <a:avLst/>
              <a:gdLst>
                <a:gd name="connsiteX0" fmla="*/ 3998255 w 7797114"/>
                <a:gd name="connsiteY0" fmla="*/ 1009685 h 1256630"/>
                <a:gd name="connsiteX1" fmla="*/ 4036856 w 7797114"/>
                <a:gd name="connsiteY1" fmla="*/ 1048261 h 1256630"/>
                <a:gd name="connsiteX2" fmla="*/ 3998255 w 7797114"/>
                <a:gd name="connsiteY2" fmla="*/ 1086835 h 1256630"/>
                <a:gd name="connsiteX3" fmla="*/ 3959652 w 7797114"/>
                <a:gd name="connsiteY3" fmla="*/ 1048261 h 1256630"/>
                <a:gd name="connsiteX4" fmla="*/ 3998255 w 7797114"/>
                <a:gd name="connsiteY4" fmla="*/ 1009685 h 1256630"/>
                <a:gd name="connsiteX5" fmla="*/ 3998277 w 7797114"/>
                <a:gd name="connsiteY5" fmla="*/ 967692 h 1256630"/>
                <a:gd name="connsiteX6" fmla="*/ 3917642 w 7797114"/>
                <a:gd name="connsiteY6" fmla="*/ 1048270 h 1256630"/>
                <a:gd name="connsiteX7" fmla="*/ 3998277 w 7797114"/>
                <a:gd name="connsiteY7" fmla="*/ 1128848 h 1256630"/>
                <a:gd name="connsiteX8" fmla="*/ 4078912 w 7797114"/>
                <a:gd name="connsiteY8" fmla="*/ 1048270 h 1256630"/>
                <a:gd name="connsiteX9" fmla="*/ 3998277 w 7797114"/>
                <a:gd name="connsiteY9" fmla="*/ 967692 h 1256630"/>
                <a:gd name="connsiteX10" fmla="*/ 4100358 w 7797114"/>
                <a:gd name="connsiteY10" fmla="*/ 720385 h 1256630"/>
                <a:gd name="connsiteX11" fmla="*/ 4093495 w 7797114"/>
                <a:gd name="connsiteY11" fmla="*/ 727243 h 1256630"/>
                <a:gd name="connsiteX12" fmla="*/ 4100358 w 7797114"/>
                <a:gd name="connsiteY12" fmla="*/ 734100 h 1256630"/>
                <a:gd name="connsiteX13" fmla="*/ 4420751 w 7797114"/>
                <a:gd name="connsiteY13" fmla="*/ 734100 h 1256630"/>
                <a:gd name="connsiteX14" fmla="*/ 4427614 w 7797114"/>
                <a:gd name="connsiteY14" fmla="*/ 727243 h 1256630"/>
                <a:gd name="connsiteX15" fmla="*/ 4420751 w 7797114"/>
                <a:gd name="connsiteY15" fmla="*/ 720385 h 1256630"/>
                <a:gd name="connsiteX16" fmla="*/ 3396949 w 7797114"/>
                <a:gd name="connsiteY16" fmla="*/ 720385 h 1256630"/>
                <a:gd name="connsiteX17" fmla="*/ 3390086 w 7797114"/>
                <a:gd name="connsiteY17" fmla="*/ 727243 h 1256630"/>
                <a:gd name="connsiteX18" fmla="*/ 3396949 w 7797114"/>
                <a:gd name="connsiteY18" fmla="*/ 734100 h 1256630"/>
                <a:gd name="connsiteX19" fmla="*/ 3717343 w 7797114"/>
                <a:gd name="connsiteY19" fmla="*/ 734100 h 1256630"/>
                <a:gd name="connsiteX20" fmla="*/ 3724206 w 7797114"/>
                <a:gd name="connsiteY20" fmla="*/ 727243 h 1256630"/>
                <a:gd name="connsiteX21" fmla="*/ 3717343 w 7797114"/>
                <a:gd name="connsiteY21" fmla="*/ 720385 h 1256630"/>
                <a:gd name="connsiteX22" fmla="*/ 4114940 w 7797114"/>
                <a:gd name="connsiteY22" fmla="*/ 688669 h 1256630"/>
                <a:gd name="connsiteX23" fmla="*/ 4108078 w 7797114"/>
                <a:gd name="connsiteY23" fmla="*/ 695526 h 1256630"/>
                <a:gd name="connsiteX24" fmla="*/ 4114940 w 7797114"/>
                <a:gd name="connsiteY24" fmla="*/ 702384 h 1256630"/>
                <a:gd name="connsiteX25" fmla="*/ 4435334 w 7797114"/>
                <a:gd name="connsiteY25" fmla="*/ 702384 h 1256630"/>
                <a:gd name="connsiteX26" fmla="*/ 4442196 w 7797114"/>
                <a:gd name="connsiteY26" fmla="*/ 695526 h 1256630"/>
                <a:gd name="connsiteX27" fmla="*/ 4435334 w 7797114"/>
                <a:gd name="connsiteY27" fmla="*/ 688669 h 1256630"/>
                <a:gd name="connsiteX28" fmla="*/ 3382366 w 7797114"/>
                <a:gd name="connsiteY28" fmla="*/ 688669 h 1256630"/>
                <a:gd name="connsiteX29" fmla="*/ 3375504 w 7797114"/>
                <a:gd name="connsiteY29" fmla="*/ 695526 h 1256630"/>
                <a:gd name="connsiteX30" fmla="*/ 3382366 w 7797114"/>
                <a:gd name="connsiteY30" fmla="*/ 702384 h 1256630"/>
                <a:gd name="connsiteX31" fmla="*/ 3702760 w 7797114"/>
                <a:gd name="connsiteY31" fmla="*/ 702384 h 1256630"/>
                <a:gd name="connsiteX32" fmla="*/ 3709623 w 7797114"/>
                <a:gd name="connsiteY32" fmla="*/ 695526 h 1256630"/>
                <a:gd name="connsiteX33" fmla="*/ 3702760 w 7797114"/>
                <a:gd name="connsiteY33" fmla="*/ 688669 h 1256630"/>
                <a:gd name="connsiteX34" fmla="*/ 4129094 w 7797114"/>
                <a:gd name="connsiteY34" fmla="*/ 657380 h 1256630"/>
                <a:gd name="connsiteX35" fmla="*/ 4122232 w 7797114"/>
                <a:gd name="connsiteY35" fmla="*/ 664237 h 1256630"/>
                <a:gd name="connsiteX36" fmla="*/ 4129094 w 7797114"/>
                <a:gd name="connsiteY36" fmla="*/ 671095 h 1256630"/>
                <a:gd name="connsiteX37" fmla="*/ 4449489 w 7797114"/>
                <a:gd name="connsiteY37" fmla="*/ 671095 h 1256630"/>
                <a:gd name="connsiteX38" fmla="*/ 4456351 w 7797114"/>
                <a:gd name="connsiteY38" fmla="*/ 664237 h 1256630"/>
                <a:gd name="connsiteX39" fmla="*/ 4449489 w 7797114"/>
                <a:gd name="connsiteY39" fmla="*/ 657380 h 1256630"/>
                <a:gd name="connsiteX40" fmla="*/ 3368211 w 7797114"/>
                <a:gd name="connsiteY40" fmla="*/ 656951 h 1256630"/>
                <a:gd name="connsiteX41" fmla="*/ 3361349 w 7797114"/>
                <a:gd name="connsiteY41" fmla="*/ 663809 h 1256630"/>
                <a:gd name="connsiteX42" fmla="*/ 3368211 w 7797114"/>
                <a:gd name="connsiteY42" fmla="*/ 670666 h 1256630"/>
                <a:gd name="connsiteX43" fmla="*/ 3688606 w 7797114"/>
                <a:gd name="connsiteY43" fmla="*/ 670666 h 1256630"/>
                <a:gd name="connsiteX44" fmla="*/ 3695469 w 7797114"/>
                <a:gd name="connsiteY44" fmla="*/ 663809 h 1256630"/>
                <a:gd name="connsiteX45" fmla="*/ 3688606 w 7797114"/>
                <a:gd name="connsiteY45" fmla="*/ 656951 h 1256630"/>
                <a:gd name="connsiteX46" fmla="*/ 2685391 w 7797114"/>
                <a:gd name="connsiteY46" fmla="*/ 362497 h 1256630"/>
                <a:gd name="connsiteX47" fmla="*/ 2685391 w 7797114"/>
                <a:gd name="connsiteY47" fmla="*/ 643664 h 1256630"/>
                <a:gd name="connsiteX48" fmla="*/ 2645075 w 7797114"/>
                <a:gd name="connsiteY48" fmla="*/ 483364 h 1256630"/>
                <a:gd name="connsiteX49" fmla="*/ 2685391 w 7797114"/>
                <a:gd name="connsiteY49" fmla="*/ 362497 h 1256630"/>
                <a:gd name="connsiteX50" fmla="*/ 5102287 w 7797114"/>
                <a:gd name="connsiteY50" fmla="*/ 361212 h 1256630"/>
                <a:gd name="connsiteX51" fmla="*/ 5102287 w 7797114"/>
                <a:gd name="connsiteY51" fmla="*/ 644951 h 1256630"/>
                <a:gd name="connsiteX52" fmla="*/ 5102287 w 7797114"/>
                <a:gd name="connsiteY52" fmla="*/ 361212 h 1256630"/>
                <a:gd name="connsiteX53" fmla="*/ 5224097 w 7797114"/>
                <a:gd name="connsiteY53" fmla="*/ 237773 h 1256630"/>
                <a:gd name="connsiteX54" fmla="*/ 7795399 w 7797114"/>
                <a:gd name="connsiteY54" fmla="*/ 237773 h 1256630"/>
                <a:gd name="connsiteX55" fmla="*/ 7797114 w 7797114"/>
                <a:gd name="connsiteY55" fmla="*/ 266061 h 1256630"/>
                <a:gd name="connsiteX56" fmla="*/ 7722913 w 7797114"/>
                <a:gd name="connsiteY56" fmla="*/ 275491 h 1256630"/>
                <a:gd name="connsiteX57" fmla="*/ 6725702 w 7797114"/>
                <a:gd name="connsiteY57" fmla="*/ 279777 h 1256630"/>
                <a:gd name="connsiteX58" fmla="*/ 6553282 w 7797114"/>
                <a:gd name="connsiteY58" fmla="*/ 314494 h 1256630"/>
                <a:gd name="connsiteX59" fmla="*/ 6630485 w 7797114"/>
                <a:gd name="connsiteY59" fmla="*/ 574230 h 1256630"/>
                <a:gd name="connsiteX60" fmla="*/ 6621050 w 7797114"/>
                <a:gd name="connsiteY60" fmla="*/ 689955 h 1256630"/>
                <a:gd name="connsiteX61" fmla="*/ 6596601 w 7797114"/>
                <a:gd name="connsiteY61" fmla="*/ 773104 h 1256630"/>
                <a:gd name="connsiteX62" fmla="*/ 6441766 w 7797114"/>
                <a:gd name="connsiteY62" fmla="*/ 775247 h 1256630"/>
                <a:gd name="connsiteX63" fmla="*/ 6422894 w 7797114"/>
                <a:gd name="connsiteY63" fmla="*/ 736244 h 1256630"/>
                <a:gd name="connsiteX64" fmla="*/ 6413029 w 7797114"/>
                <a:gd name="connsiteY64" fmla="*/ 634236 h 1256630"/>
                <a:gd name="connsiteX65" fmla="*/ 5254978 w 7797114"/>
                <a:gd name="connsiteY65" fmla="*/ 634236 h 1256630"/>
                <a:gd name="connsiteX66" fmla="*/ 5254978 w 7797114"/>
                <a:gd name="connsiteY66" fmla="*/ 385214 h 1256630"/>
                <a:gd name="connsiteX67" fmla="*/ 6408740 w 7797114"/>
                <a:gd name="connsiteY67" fmla="*/ 590945 h 1256630"/>
                <a:gd name="connsiteX68" fmla="*/ 6496666 w 7797114"/>
                <a:gd name="connsiteY68" fmla="*/ 314494 h 1256630"/>
                <a:gd name="connsiteX69" fmla="*/ 6482084 w 7797114"/>
                <a:gd name="connsiteY69" fmla="*/ 295206 h 1256630"/>
                <a:gd name="connsiteX70" fmla="*/ 6285643 w 7797114"/>
                <a:gd name="connsiteY70" fmla="*/ 280633 h 1256630"/>
                <a:gd name="connsiteX71" fmla="*/ 5281999 w 7797114"/>
                <a:gd name="connsiteY71" fmla="*/ 274205 h 1256630"/>
                <a:gd name="connsiteX72" fmla="*/ 5224097 w 7797114"/>
                <a:gd name="connsiteY72" fmla="*/ 266061 h 1256630"/>
                <a:gd name="connsiteX73" fmla="*/ 5224097 w 7797114"/>
                <a:gd name="connsiteY73" fmla="*/ 237773 h 1256630"/>
                <a:gd name="connsiteX74" fmla="*/ 1285169 w 7797114"/>
                <a:gd name="connsiteY74" fmla="*/ 233433 h 1256630"/>
                <a:gd name="connsiteX75" fmla="*/ 2570015 w 7797114"/>
                <a:gd name="connsiteY75" fmla="*/ 242487 h 1256630"/>
                <a:gd name="connsiteX76" fmla="*/ 2571730 w 7797114"/>
                <a:gd name="connsiteY76" fmla="*/ 266918 h 1256630"/>
                <a:gd name="connsiteX77" fmla="*/ 2503963 w 7797114"/>
                <a:gd name="connsiteY77" fmla="*/ 275062 h 1256630"/>
                <a:gd name="connsiteX78" fmla="*/ 1500320 w 7797114"/>
                <a:gd name="connsiteY78" fmla="*/ 280205 h 1256630"/>
                <a:gd name="connsiteX79" fmla="*/ 1326612 w 7797114"/>
                <a:gd name="connsiteY79" fmla="*/ 304636 h 1256630"/>
                <a:gd name="connsiteX80" fmla="*/ 1404673 w 7797114"/>
                <a:gd name="connsiteY80" fmla="*/ 595660 h 1256630"/>
                <a:gd name="connsiteX81" fmla="*/ 2533558 w 7797114"/>
                <a:gd name="connsiteY81" fmla="*/ 394214 h 1256630"/>
                <a:gd name="connsiteX82" fmla="*/ 2533558 w 7797114"/>
                <a:gd name="connsiteY82" fmla="*/ 629521 h 1256630"/>
                <a:gd name="connsiteX83" fmla="*/ 1402099 w 7797114"/>
                <a:gd name="connsiteY83" fmla="*/ 629521 h 1256630"/>
                <a:gd name="connsiteX84" fmla="*/ 1395237 w 7797114"/>
                <a:gd name="connsiteY84" fmla="*/ 707527 h 1256630"/>
                <a:gd name="connsiteX85" fmla="*/ 1313315 w 7797114"/>
                <a:gd name="connsiteY85" fmla="*/ 782533 h 1256630"/>
                <a:gd name="connsiteX86" fmla="*/ 1245978 w 7797114"/>
                <a:gd name="connsiteY86" fmla="*/ 780390 h 1256630"/>
                <a:gd name="connsiteX87" fmla="*/ 1196224 w 7797114"/>
                <a:gd name="connsiteY87" fmla="*/ 732815 h 1256630"/>
                <a:gd name="connsiteX88" fmla="*/ 1180354 w 7797114"/>
                <a:gd name="connsiteY88" fmla="*/ 433647 h 1256630"/>
                <a:gd name="connsiteX89" fmla="*/ 1256700 w 7797114"/>
                <a:gd name="connsiteY89" fmla="*/ 298635 h 1256630"/>
                <a:gd name="connsiteX90" fmla="*/ 1094144 w 7797114"/>
                <a:gd name="connsiteY90" fmla="*/ 279776 h 1256630"/>
                <a:gd name="connsiteX91" fmla="*/ 90500 w 7797114"/>
                <a:gd name="connsiteY91" fmla="*/ 276776 h 1256630"/>
                <a:gd name="connsiteX92" fmla="*/ 0 w 7797114"/>
                <a:gd name="connsiteY92" fmla="*/ 254917 h 1256630"/>
                <a:gd name="connsiteX93" fmla="*/ 1285169 w 7797114"/>
                <a:gd name="connsiteY93" fmla="*/ 233433 h 1256630"/>
                <a:gd name="connsiteX94" fmla="*/ 3907671 w 7797114"/>
                <a:gd name="connsiteY94" fmla="*/ 3 h 1256630"/>
                <a:gd name="connsiteX95" fmla="*/ 4199435 w 7797114"/>
                <a:gd name="connsiteY95" fmla="*/ 72330 h 1256630"/>
                <a:gd name="connsiteX96" fmla="*/ 4301086 w 7797114"/>
                <a:gd name="connsiteY96" fmla="*/ 167482 h 1256630"/>
                <a:gd name="connsiteX97" fmla="*/ 4393302 w 7797114"/>
                <a:gd name="connsiteY97" fmla="*/ 230916 h 1256630"/>
                <a:gd name="connsiteX98" fmla="*/ 4904560 w 7797114"/>
                <a:gd name="connsiteY98" fmla="*/ 319637 h 1256630"/>
                <a:gd name="connsiteX99" fmla="*/ 4990340 w 7797114"/>
                <a:gd name="connsiteY99" fmla="*/ 417360 h 1256630"/>
                <a:gd name="connsiteX100" fmla="*/ 4990340 w 7797114"/>
                <a:gd name="connsiteY100" fmla="*/ 634664 h 1256630"/>
                <a:gd name="connsiteX101" fmla="*/ 5561646 w 7797114"/>
                <a:gd name="connsiteY101" fmla="*/ 1166565 h 1256630"/>
                <a:gd name="connsiteX102" fmla="*/ 5607110 w 7797114"/>
                <a:gd name="connsiteY102" fmla="*/ 1202140 h 1256630"/>
                <a:gd name="connsiteX103" fmla="*/ 5659008 w 7797114"/>
                <a:gd name="connsiteY103" fmla="*/ 1219284 h 1256630"/>
                <a:gd name="connsiteX104" fmla="*/ 5656435 w 7797114"/>
                <a:gd name="connsiteY104" fmla="*/ 1254002 h 1256630"/>
                <a:gd name="connsiteX105" fmla="*/ 5445411 w 7797114"/>
                <a:gd name="connsiteY105" fmla="*/ 1252716 h 1256630"/>
                <a:gd name="connsiteX106" fmla="*/ 5429543 w 7797114"/>
                <a:gd name="connsiteY106" fmla="*/ 1223571 h 1256630"/>
                <a:gd name="connsiteX107" fmla="*/ 5489161 w 7797114"/>
                <a:gd name="connsiteY107" fmla="*/ 1189710 h 1256630"/>
                <a:gd name="connsiteX108" fmla="*/ 4553712 w 7797114"/>
                <a:gd name="connsiteY108" fmla="*/ 635521 h 1256630"/>
                <a:gd name="connsiteX109" fmla="*/ 4539988 w 7797114"/>
                <a:gd name="connsiteY109" fmla="*/ 650522 h 1256630"/>
                <a:gd name="connsiteX110" fmla="*/ 4327250 w 7797114"/>
                <a:gd name="connsiteY110" fmla="*/ 786391 h 1256630"/>
                <a:gd name="connsiteX111" fmla="*/ 4081485 w 7797114"/>
                <a:gd name="connsiteY111" fmla="*/ 785533 h 1256630"/>
                <a:gd name="connsiteX112" fmla="*/ 3996991 w 7797114"/>
                <a:gd name="connsiteY112" fmla="*/ 898686 h 1256630"/>
                <a:gd name="connsiteX113" fmla="*/ 4118371 w 7797114"/>
                <a:gd name="connsiteY113" fmla="*/ 1033268 h 1256630"/>
                <a:gd name="connsiteX114" fmla="*/ 3971685 w 7797114"/>
                <a:gd name="connsiteY114" fmla="*/ 1179424 h 1256630"/>
                <a:gd name="connsiteX115" fmla="*/ 3787254 w 7797114"/>
                <a:gd name="connsiteY115" fmla="*/ 1179853 h 1256630"/>
                <a:gd name="connsiteX116" fmla="*/ 3699758 w 7797114"/>
                <a:gd name="connsiteY116" fmla="*/ 1089845 h 1256630"/>
                <a:gd name="connsiteX117" fmla="*/ 3699758 w 7797114"/>
                <a:gd name="connsiteY117" fmla="*/ 1021696 h 1256630"/>
                <a:gd name="connsiteX118" fmla="*/ 3817707 w 7797114"/>
                <a:gd name="connsiteY118" fmla="*/ 901258 h 1256630"/>
                <a:gd name="connsiteX119" fmla="*/ 3828859 w 7797114"/>
                <a:gd name="connsiteY119" fmla="*/ 874255 h 1256630"/>
                <a:gd name="connsiteX120" fmla="*/ 3770099 w 7797114"/>
                <a:gd name="connsiteY120" fmla="*/ 788962 h 1256630"/>
                <a:gd name="connsiteX121" fmla="*/ 3435551 w 7797114"/>
                <a:gd name="connsiteY121" fmla="*/ 792819 h 1256630"/>
                <a:gd name="connsiteX122" fmla="*/ 3310309 w 7797114"/>
                <a:gd name="connsiteY122" fmla="*/ 702384 h 1256630"/>
                <a:gd name="connsiteX123" fmla="*/ 3206084 w 7797114"/>
                <a:gd name="connsiteY123" fmla="*/ 646665 h 1256630"/>
                <a:gd name="connsiteX124" fmla="*/ 2406600 w 7797114"/>
                <a:gd name="connsiteY124" fmla="*/ 1087273 h 1256630"/>
                <a:gd name="connsiteX125" fmla="*/ 2308381 w 7797114"/>
                <a:gd name="connsiteY125" fmla="*/ 1194854 h 1256630"/>
                <a:gd name="connsiteX126" fmla="*/ 2343552 w 7797114"/>
                <a:gd name="connsiteY126" fmla="*/ 1204283 h 1256630"/>
                <a:gd name="connsiteX127" fmla="*/ 2374863 w 7797114"/>
                <a:gd name="connsiteY127" fmla="*/ 1229571 h 1256630"/>
                <a:gd name="connsiteX128" fmla="*/ 2343122 w 7797114"/>
                <a:gd name="connsiteY128" fmla="*/ 1254858 h 1256630"/>
                <a:gd name="connsiteX129" fmla="*/ 2179280 w 7797114"/>
                <a:gd name="connsiteY129" fmla="*/ 1254858 h 1256630"/>
                <a:gd name="connsiteX130" fmla="*/ 2147970 w 7797114"/>
                <a:gd name="connsiteY130" fmla="*/ 1234714 h 1256630"/>
                <a:gd name="connsiteX131" fmla="*/ 2177135 w 7797114"/>
                <a:gd name="connsiteY131" fmla="*/ 1204283 h 1256630"/>
                <a:gd name="connsiteX132" fmla="*/ 2244902 w 7797114"/>
                <a:gd name="connsiteY132" fmla="*/ 1159279 h 1256630"/>
                <a:gd name="connsiteX133" fmla="*/ 2778893 w 7797114"/>
                <a:gd name="connsiteY133" fmla="*/ 650094 h 1256630"/>
                <a:gd name="connsiteX134" fmla="*/ 2802482 w 7797114"/>
                <a:gd name="connsiteY134" fmla="*/ 596089 h 1256630"/>
                <a:gd name="connsiteX135" fmla="*/ 2798622 w 7797114"/>
                <a:gd name="connsiteY135" fmla="*/ 405787 h 1256630"/>
                <a:gd name="connsiteX136" fmla="*/ 2867678 w 7797114"/>
                <a:gd name="connsiteY136" fmla="*/ 332067 h 1256630"/>
                <a:gd name="connsiteX137" fmla="*/ 3425685 w 7797114"/>
                <a:gd name="connsiteY137" fmla="*/ 234345 h 1256630"/>
                <a:gd name="connsiteX138" fmla="*/ 3502032 w 7797114"/>
                <a:gd name="connsiteY138" fmla="*/ 181197 h 1256630"/>
                <a:gd name="connsiteX139" fmla="*/ 3615263 w 7797114"/>
                <a:gd name="connsiteY139" fmla="*/ 69759 h 1256630"/>
                <a:gd name="connsiteX140" fmla="*/ 3907671 w 7797114"/>
                <a:gd name="connsiteY140" fmla="*/ 3 h 125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7797114" h="1256630">
                  <a:moveTo>
                    <a:pt x="3998255" y="1009685"/>
                  </a:moveTo>
                  <a:cubicBezTo>
                    <a:pt x="4019574" y="1009685"/>
                    <a:pt x="4036856" y="1026956"/>
                    <a:pt x="4036856" y="1048261"/>
                  </a:cubicBezTo>
                  <a:cubicBezTo>
                    <a:pt x="4036856" y="1069565"/>
                    <a:pt x="4019574" y="1086835"/>
                    <a:pt x="3998255" y="1086835"/>
                  </a:cubicBezTo>
                  <a:cubicBezTo>
                    <a:pt x="3976935" y="1086835"/>
                    <a:pt x="3959652" y="1069565"/>
                    <a:pt x="3959652" y="1048261"/>
                  </a:cubicBezTo>
                  <a:cubicBezTo>
                    <a:pt x="3959652" y="1026956"/>
                    <a:pt x="3976935" y="1009685"/>
                    <a:pt x="3998255" y="1009685"/>
                  </a:cubicBezTo>
                  <a:close/>
                  <a:moveTo>
                    <a:pt x="3998277" y="967692"/>
                  </a:moveTo>
                  <a:cubicBezTo>
                    <a:pt x="3953670" y="967692"/>
                    <a:pt x="3917213" y="1003694"/>
                    <a:pt x="3917642" y="1048270"/>
                  </a:cubicBezTo>
                  <a:cubicBezTo>
                    <a:pt x="3917642" y="1092845"/>
                    <a:pt x="3953670" y="1128848"/>
                    <a:pt x="3998277" y="1128848"/>
                  </a:cubicBezTo>
                  <a:cubicBezTo>
                    <a:pt x="4042883" y="1128848"/>
                    <a:pt x="4078912" y="1092845"/>
                    <a:pt x="4078912" y="1048270"/>
                  </a:cubicBezTo>
                  <a:cubicBezTo>
                    <a:pt x="4078912" y="1003694"/>
                    <a:pt x="4042883" y="967692"/>
                    <a:pt x="3998277" y="967692"/>
                  </a:cubicBezTo>
                  <a:close/>
                  <a:moveTo>
                    <a:pt x="4100358" y="720385"/>
                  </a:moveTo>
                  <a:cubicBezTo>
                    <a:pt x="4096497" y="720385"/>
                    <a:pt x="4093495" y="723385"/>
                    <a:pt x="4093495" y="727243"/>
                  </a:cubicBezTo>
                  <a:cubicBezTo>
                    <a:pt x="4093495" y="731100"/>
                    <a:pt x="4096497" y="734100"/>
                    <a:pt x="4100358" y="734100"/>
                  </a:cubicBezTo>
                  <a:lnTo>
                    <a:pt x="4420751" y="734100"/>
                  </a:lnTo>
                  <a:cubicBezTo>
                    <a:pt x="4424611" y="734100"/>
                    <a:pt x="4427614" y="731100"/>
                    <a:pt x="4427614" y="727243"/>
                  </a:cubicBezTo>
                  <a:cubicBezTo>
                    <a:pt x="4427614" y="723385"/>
                    <a:pt x="4424611" y="720385"/>
                    <a:pt x="4420751" y="720385"/>
                  </a:cubicBezTo>
                  <a:close/>
                  <a:moveTo>
                    <a:pt x="3396949" y="720385"/>
                  </a:moveTo>
                  <a:cubicBezTo>
                    <a:pt x="3393090" y="720385"/>
                    <a:pt x="3390086" y="723385"/>
                    <a:pt x="3390086" y="727243"/>
                  </a:cubicBezTo>
                  <a:cubicBezTo>
                    <a:pt x="3390086" y="731100"/>
                    <a:pt x="3393090" y="734100"/>
                    <a:pt x="3396949" y="734100"/>
                  </a:cubicBezTo>
                  <a:lnTo>
                    <a:pt x="3717343" y="734100"/>
                  </a:lnTo>
                  <a:cubicBezTo>
                    <a:pt x="3721203" y="734100"/>
                    <a:pt x="3724634" y="731100"/>
                    <a:pt x="3724206" y="727243"/>
                  </a:cubicBezTo>
                  <a:cubicBezTo>
                    <a:pt x="3724206" y="723385"/>
                    <a:pt x="3721203" y="720385"/>
                    <a:pt x="3717343" y="720385"/>
                  </a:cubicBezTo>
                  <a:close/>
                  <a:moveTo>
                    <a:pt x="4114940" y="688669"/>
                  </a:moveTo>
                  <a:cubicBezTo>
                    <a:pt x="4111080" y="688669"/>
                    <a:pt x="4108078" y="691669"/>
                    <a:pt x="4108078" y="695526"/>
                  </a:cubicBezTo>
                  <a:cubicBezTo>
                    <a:pt x="4108078" y="699384"/>
                    <a:pt x="4111080" y="702384"/>
                    <a:pt x="4114940" y="702384"/>
                  </a:cubicBezTo>
                  <a:lnTo>
                    <a:pt x="4435334" y="702384"/>
                  </a:lnTo>
                  <a:cubicBezTo>
                    <a:pt x="4439194" y="702384"/>
                    <a:pt x="4442196" y="699384"/>
                    <a:pt x="4442196" y="695526"/>
                  </a:cubicBezTo>
                  <a:cubicBezTo>
                    <a:pt x="4442196" y="691669"/>
                    <a:pt x="4439194" y="688669"/>
                    <a:pt x="4435334" y="688669"/>
                  </a:cubicBezTo>
                  <a:close/>
                  <a:moveTo>
                    <a:pt x="3382366" y="688669"/>
                  </a:moveTo>
                  <a:cubicBezTo>
                    <a:pt x="3378506" y="688669"/>
                    <a:pt x="3375504" y="691669"/>
                    <a:pt x="3375504" y="695526"/>
                  </a:cubicBezTo>
                  <a:cubicBezTo>
                    <a:pt x="3375504" y="699384"/>
                    <a:pt x="3378936" y="702384"/>
                    <a:pt x="3382366" y="702384"/>
                  </a:cubicBezTo>
                  <a:lnTo>
                    <a:pt x="3702760" y="702384"/>
                  </a:lnTo>
                  <a:cubicBezTo>
                    <a:pt x="3706621" y="702384"/>
                    <a:pt x="3709623" y="699384"/>
                    <a:pt x="3709623" y="695526"/>
                  </a:cubicBezTo>
                  <a:cubicBezTo>
                    <a:pt x="3709623" y="691669"/>
                    <a:pt x="3706621" y="688669"/>
                    <a:pt x="3702760" y="688669"/>
                  </a:cubicBezTo>
                  <a:close/>
                  <a:moveTo>
                    <a:pt x="4129094" y="657380"/>
                  </a:moveTo>
                  <a:cubicBezTo>
                    <a:pt x="4125234" y="657380"/>
                    <a:pt x="4122232" y="660380"/>
                    <a:pt x="4122232" y="664237"/>
                  </a:cubicBezTo>
                  <a:cubicBezTo>
                    <a:pt x="4122232" y="668095"/>
                    <a:pt x="4125234" y="671095"/>
                    <a:pt x="4129094" y="671095"/>
                  </a:cubicBezTo>
                  <a:lnTo>
                    <a:pt x="4449489" y="671095"/>
                  </a:lnTo>
                  <a:cubicBezTo>
                    <a:pt x="4453349" y="671095"/>
                    <a:pt x="4456351" y="668095"/>
                    <a:pt x="4456351" y="664237"/>
                  </a:cubicBezTo>
                  <a:cubicBezTo>
                    <a:pt x="4456351" y="660380"/>
                    <a:pt x="4453349" y="657380"/>
                    <a:pt x="4449489" y="657380"/>
                  </a:cubicBezTo>
                  <a:close/>
                  <a:moveTo>
                    <a:pt x="3368211" y="656951"/>
                  </a:moveTo>
                  <a:cubicBezTo>
                    <a:pt x="3364353" y="656951"/>
                    <a:pt x="3361349" y="659951"/>
                    <a:pt x="3361349" y="663809"/>
                  </a:cubicBezTo>
                  <a:cubicBezTo>
                    <a:pt x="3361349" y="667666"/>
                    <a:pt x="3364353" y="671095"/>
                    <a:pt x="3368211" y="670666"/>
                  </a:cubicBezTo>
                  <a:lnTo>
                    <a:pt x="3688606" y="670666"/>
                  </a:lnTo>
                  <a:cubicBezTo>
                    <a:pt x="3692466" y="670666"/>
                    <a:pt x="3695469" y="667666"/>
                    <a:pt x="3695469" y="663809"/>
                  </a:cubicBezTo>
                  <a:cubicBezTo>
                    <a:pt x="3695469" y="659951"/>
                    <a:pt x="3692466" y="656951"/>
                    <a:pt x="3688606" y="656951"/>
                  </a:cubicBezTo>
                  <a:close/>
                  <a:moveTo>
                    <a:pt x="2685391" y="362497"/>
                  </a:moveTo>
                  <a:cubicBezTo>
                    <a:pt x="2685391" y="458934"/>
                    <a:pt x="2685391" y="542941"/>
                    <a:pt x="2685391" y="643664"/>
                  </a:cubicBezTo>
                  <a:cubicBezTo>
                    <a:pt x="2634781" y="590088"/>
                    <a:pt x="2648076" y="532655"/>
                    <a:pt x="2645075" y="483364"/>
                  </a:cubicBezTo>
                  <a:cubicBezTo>
                    <a:pt x="2642072" y="443933"/>
                    <a:pt x="2630063" y="393786"/>
                    <a:pt x="2685391" y="362497"/>
                  </a:cubicBezTo>
                  <a:close/>
                  <a:moveTo>
                    <a:pt x="5102287" y="361212"/>
                  </a:moveTo>
                  <a:cubicBezTo>
                    <a:pt x="5154186" y="388215"/>
                    <a:pt x="5161907" y="555800"/>
                    <a:pt x="5102287" y="644951"/>
                  </a:cubicBezTo>
                  <a:cubicBezTo>
                    <a:pt x="5102287" y="541656"/>
                    <a:pt x="5102287" y="452934"/>
                    <a:pt x="5102287" y="361212"/>
                  </a:cubicBezTo>
                  <a:close/>
                  <a:moveTo>
                    <a:pt x="5224097" y="237773"/>
                  </a:moveTo>
                  <a:cubicBezTo>
                    <a:pt x="6081055" y="237773"/>
                    <a:pt x="6938441" y="237773"/>
                    <a:pt x="7795399" y="237773"/>
                  </a:cubicBezTo>
                  <a:cubicBezTo>
                    <a:pt x="7795827" y="247202"/>
                    <a:pt x="7796686" y="256632"/>
                    <a:pt x="7797114" y="266061"/>
                  </a:cubicBezTo>
                  <a:cubicBezTo>
                    <a:pt x="7772238" y="269490"/>
                    <a:pt x="7747790" y="275491"/>
                    <a:pt x="7722913" y="275491"/>
                  </a:cubicBezTo>
                  <a:cubicBezTo>
                    <a:pt x="7390510" y="277205"/>
                    <a:pt x="7058107" y="277205"/>
                    <a:pt x="6725702" y="279777"/>
                  </a:cubicBezTo>
                  <a:cubicBezTo>
                    <a:pt x="6671231" y="280206"/>
                    <a:pt x="6556284" y="277205"/>
                    <a:pt x="6553282" y="314494"/>
                  </a:cubicBezTo>
                  <a:cubicBezTo>
                    <a:pt x="6666514" y="385214"/>
                    <a:pt x="6636491" y="478651"/>
                    <a:pt x="6630485" y="574230"/>
                  </a:cubicBezTo>
                  <a:cubicBezTo>
                    <a:pt x="6627912" y="612804"/>
                    <a:pt x="6627054" y="651808"/>
                    <a:pt x="6621050" y="689955"/>
                  </a:cubicBezTo>
                  <a:cubicBezTo>
                    <a:pt x="6616331" y="719529"/>
                    <a:pt x="6609898" y="770533"/>
                    <a:pt x="6596601" y="773104"/>
                  </a:cubicBezTo>
                  <a:cubicBezTo>
                    <a:pt x="6546849" y="782962"/>
                    <a:pt x="6493664" y="778676"/>
                    <a:pt x="6441766" y="775247"/>
                  </a:cubicBezTo>
                  <a:cubicBezTo>
                    <a:pt x="6434475" y="774819"/>
                    <a:pt x="6425039" y="750388"/>
                    <a:pt x="6422894" y="736244"/>
                  </a:cubicBezTo>
                  <a:cubicBezTo>
                    <a:pt x="6417748" y="704956"/>
                    <a:pt x="6416461" y="673238"/>
                    <a:pt x="6413029" y="634236"/>
                  </a:cubicBezTo>
                  <a:cubicBezTo>
                    <a:pt x="6024868" y="634236"/>
                    <a:pt x="5639280" y="634236"/>
                    <a:pt x="5254978" y="634236"/>
                  </a:cubicBezTo>
                  <a:cubicBezTo>
                    <a:pt x="5254978" y="548085"/>
                    <a:pt x="5254978" y="470078"/>
                    <a:pt x="5254978" y="385214"/>
                  </a:cubicBezTo>
                  <a:cubicBezTo>
                    <a:pt x="5637993" y="453363"/>
                    <a:pt x="6020150" y="521511"/>
                    <a:pt x="6408740" y="590945"/>
                  </a:cubicBezTo>
                  <a:cubicBezTo>
                    <a:pt x="6419034" y="491509"/>
                    <a:pt x="6361990" y="376214"/>
                    <a:pt x="6496666" y="314494"/>
                  </a:cubicBezTo>
                  <a:cubicBezTo>
                    <a:pt x="6491949" y="308065"/>
                    <a:pt x="6486801" y="301636"/>
                    <a:pt x="6482084" y="295206"/>
                  </a:cubicBezTo>
                  <a:cubicBezTo>
                    <a:pt x="6416461" y="290063"/>
                    <a:pt x="6351267" y="281491"/>
                    <a:pt x="6285643" y="280633"/>
                  </a:cubicBezTo>
                  <a:cubicBezTo>
                    <a:pt x="5951096" y="277633"/>
                    <a:pt x="5616548" y="276776"/>
                    <a:pt x="5281999" y="274205"/>
                  </a:cubicBezTo>
                  <a:cubicBezTo>
                    <a:pt x="5262699" y="274205"/>
                    <a:pt x="5243398" y="269062"/>
                    <a:pt x="5224097" y="266061"/>
                  </a:cubicBezTo>
                  <a:cubicBezTo>
                    <a:pt x="5224097" y="257061"/>
                    <a:pt x="5224097" y="247202"/>
                    <a:pt x="5224097" y="237773"/>
                  </a:cubicBezTo>
                  <a:close/>
                  <a:moveTo>
                    <a:pt x="1285169" y="233433"/>
                  </a:moveTo>
                  <a:cubicBezTo>
                    <a:pt x="1713487" y="231558"/>
                    <a:pt x="2141751" y="234772"/>
                    <a:pt x="2570015" y="242487"/>
                  </a:cubicBezTo>
                  <a:cubicBezTo>
                    <a:pt x="2570445" y="250631"/>
                    <a:pt x="2571302" y="258774"/>
                    <a:pt x="2571730" y="266918"/>
                  </a:cubicBezTo>
                  <a:cubicBezTo>
                    <a:pt x="2548999" y="269918"/>
                    <a:pt x="2526696" y="275062"/>
                    <a:pt x="2503963" y="275062"/>
                  </a:cubicBezTo>
                  <a:cubicBezTo>
                    <a:pt x="2169415" y="276776"/>
                    <a:pt x="1834867" y="277205"/>
                    <a:pt x="1500320" y="280205"/>
                  </a:cubicBezTo>
                  <a:cubicBezTo>
                    <a:pt x="1444991" y="280633"/>
                    <a:pt x="1389662" y="290491"/>
                    <a:pt x="1326612" y="304636"/>
                  </a:cubicBezTo>
                  <a:cubicBezTo>
                    <a:pt x="1439843" y="377499"/>
                    <a:pt x="1409391" y="485080"/>
                    <a:pt x="1404673" y="595660"/>
                  </a:cubicBezTo>
                  <a:cubicBezTo>
                    <a:pt x="1784256" y="527511"/>
                    <a:pt x="2156549" y="461506"/>
                    <a:pt x="2533558" y="394214"/>
                  </a:cubicBezTo>
                  <a:cubicBezTo>
                    <a:pt x="2533558" y="478222"/>
                    <a:pt x="2533558" y="550656"/>
                    <a:pt x="2533558" y="629521"/>
                  </a:cubicBezTo>
                  <a:cubicBezTo>
                    <a:pt x="2162553" y="629521"/>
                    <a:pt x="1785972" y="629521"/>
                    <a:pt x="1402099" y="629521"/>
                  </a:cubicBezTo>
                  <a:cubicBezTo>
                    <a:pt x="1399097" y="659522"/>
                    <a:pt x="1393522" y="683954"/>
                    <a:pt x="1395237" y="707527"/>
                  </a:cubicBezTo>
                  <a:cubicBezTo>
                    <a:pt x="1399955" y="769247"/>
                    <a:pt x="1370360" y="788962"/>
                    <a:pt x="1313315" y="782533"/>
                  </a:cubicBezTo>
                  <a:cubicBezTo>
                    <a:pt x="1291012" y="779962"/>
                    <a:pt x="1265278" y="788534"/>
                    <a:pt x="1245978" y="780390"/>
                  </a:cubicBezTo>
                  <a:cubicBezTo>
                    <a:pt x="1225819" y="771818"/>
                    <a:pt x="1198368" y="750817"/>
                    <a:pt x="1196224" y="732815"/>
                  </a:cubicBezTo>
                  <a:cubicBezTo>
                    <a:pt x="1185930" y="633378"/>
                    <a:pt x="1174350" y="532655"/>
                    <a:pt x="1180354" y="433647"/>
                  </a:cubicBezTo>
                  <a:cubicBezTo>
                    <a:pt x="1182928" y="390785"/>
                    <a:pt x="1225819" y="350496"/>
                    <a:pt x="1256700" y="298635"/>
                  </a:cubicBezTo>
                  <a:cubicBezTo>
                    <a:pt x="1202228" y="291777"/>
                    <a:pt x="1148186" y="280205"/>
                    <a:pt x="1094144" y="279776"/>
                  </a:cubicBezTo>
                  <a:cubicBezTo>
                    <a:pt x="759596" y="277205"/>
                    <a:pt x="425048" y="277633"/>
                    <a:pt x="90500" y="276776"/>
                  </a:cubicBezTo>
                  <a:cubicBezTo>
                    <a:pt x="60477" y="275918"/>
                    <a:pt x="30024" y="271204"/>
                    <a:pt x="0" y="254917"/>
                  </a:cubicBezTo>
                  <a:cubicBezTo>
                    <a:pt x="428479" y="242273"/>
                    <a:pt x="856851" y="235308"/>
                    <a:pt x="1285169" y="233433"/>
                  </a:cubicBezTo>
                  <a:close/>
                  <a:moveTo>
                    <a:pt x="3907671" y="3"/>
                  </a:moveTo>
                  <a:cubicBezTo>
                    <a:pt x="4005462" y="324"/>
                    <a:pt x="4103145" y="24326"/>
                    <a:pt x="4199435" y="72330"/>
                  </a:cubicBezTo>
                  <a:cubicBezTo>
                    <a:pt x="4240181" y="92475"/>
                    <a:pt x="4283501" y="128049"/>
                    <a:pt x="4301086" y="167482"/>
                  </a:cubicBezTo>
                  <a:cubicBezTo>
                    <a:pt x="4322103" y="215057"/>
                    <a:pt x="4352126" y="223629"/>
                    <a:pt x="4393302" y="230916"/>
                  </a:cubicBezTo>
                  <a:cubicBezTo>
                    <a:pt x="4564007" y="260490"/>
                    <a:pt x="4733425" y="294349"/>
                    <a:pt x="4904560" y="319637"/>
                  </a:cubicBezTo>
                  <a:cubicBezTo>
                    <a:pt x="4968467" y="329067"/>
                    <a:pt x="4990340" y="359927"/>
                    <a:pt x="4990340" y="417360"/>
                  </a:cubicBezTo>
                  <a:cubicBezTo>
                    <a:pt x="4990340" y="487651"/>
                    <a:pt x="4990340" y="557514"/>
                    <a:pt x="4990340" y="634664"/>
                  </a:cubicBezTo>
                  <a:cubicBezTo>
                    <a:pt x="5229243" y="750388"/>
                    <a:pt x="5405952" y="947119"/>
                    <a:pt x="5561646" y="1166565"/>
                  </a:cubicBezTo>
                  <a:cubicBezTo>
                    <a:pt x="5572368" y="1181567"/>
                    <a:pt x="5590383" y="1193139"/>
                    <a:pt x="5607110" y="1202140"/>
                  </a:cubicBezTo>
                  <a:cubicBezTo>
                    <a:pt x="5622980" y="1210712"/>
                    <a:pt x="5641423" y="1214141"/>
                    <a:pt x="5659008" y="1219284"/>
                  </a:cubicBezTo>
                  <a:cubicBezTo>
                    <a:pt x="5658150" y="1230857"/>
                    <a:pt x="5657292" y="1242429"/>
                    <a:pt x="5656435" y="1254002"/>
                  </a:cubicBezTo>
                  <a:cubicBezTo>
                    <a:pt x="5586094" y="1254002"/>
                    <a:pt x="5515753" y="1254858"/>
                    <a:pt x="5445411" y="1252716"/>
                  </a:cubicBezTo>
                  <a:cubicBezTo>
                    <a:pt x="5439407" y="1252716"/>
                    <a:pt x="5428255" y="1224428"/>
                    <a:pt x="5429543" y="1223571"/>
                  </a:cubicBezTo>
                  <a:cubicBezTo>
                    <a:pt x="5445411" y="1212427"/>
                    <a:pt x="5463426" y="1203426"/>
                    <a:pt x="5489161" y="1189710"/>
                  </a:cubicBezTo>
                  <a:cubicBezTo>
                    <a:pt x="5242539" y="891829"/>
                    <a:pt x="4910993" y="741387"/>
                    <a:pt x="4553712" y="635521"/>
                  </a:cubicBezTo>
                  <a:cubicBezTo>
                    <a:pt x="4545993" y="644093"/>
                    <a:pt x="4540846" y="647094"/>
                    <a:pt x="4539988" y="650522"/>
                  </a:cubicBezTo>
                  <a:cubicBezTo>
                    <a:pt x="4517255" y="771389"/>
                    <a:pt x="4438766" y="797963"/>
                    <a:pt x="4327250" y="786391"/>
                  </a:cubicBezTo>
                  <a:cubicBezTo>
                    <a:pt x="4246185" y="778247"/>
                    <a:pt x="4163407" y="785104"/>
                    <a:pt x="4081485" y="785533"/>
                  </a:cubicBezTo>
                  <a:cubicBezTo>
                    <a:pt x="3963965" y="786391"/>
                    <a:pt x="3960962" y="790248"/>
                    <a:pt x="3996991" y="898686"/>
                  </a:cubicBezTo>
                  <a:cubicBezTo>
                    <a:pt x="4117942" y="911973"/>
                    <a:pt x="4117942" y="911973"/>
                    <a:pt x="4118371" y="1033268"/>
                  </a:cubicBezTo>
                  <a:cubicBezTo>
                    <a:pt x="4118801" y="1179424"/>
                    <a:pt x="4118801" y="1179424"/>
                    <a:pt x="3971685" y="1179424"/>
                  </a:cubicBezTo>
                  <a:cubicBezTo>
                    <a:pt x="3910351" y="1179424"/>
                    <a:pt x="3848589" y="1177280"/>
                    <a:pt x="3787254" y="1179853"/>
                  </a:cubicBezTo>
                  <a:cubicBezTo>
                    <a:pt x="3721632" y="1182853"/>
                    <a:pt x="3695469" y="1153279"/>
                    <a:pt x="3699758" y="1089845"/>
                  </a:cubicBezTo>
                  <a:cubicBezTo>
                    <a:pt x="3701045" y="1067128"/>
                    <a:pt x="3699758" y="1044412"/>
                    <a:pt x="3699758" y="1021696"/>
                  </a:cubicBezTo>
                  <a:cubicBezTo>
                    <a:pt x="3698900" y="911544"/>
                    <a:pt x="3703618" y="906830"/>
                    <a:pt x="3817707" y="901258"/>
                  </a:cubicBezTo>
                  <a:cubicBezTo>
                    <a:pt x="3820709" y="893542"/>
                    <a:pt x="3825427" y="884114"/>
                    <a:pt x="3828859" y="874255"/>
                  </a:cubicBezTo>
                  <a:cubicBezTo>
                    <a:pt x="3852449" y="803963"/>
                    <a:pt x="3842154" y="788534"/>
                    <a:pt x="3770099" y="788962"/>
                  </a:cubicBezTo>
                  <a:cubicBezTo>
                    <a:pt x="3658582" y="789819"/>
                    <a:pt x="3546637" y="786391"/>
                    <a:pt x="3435551" y="792819"/>
                  </a:cubicBezTo>
                  <a:cubicBezTo>
                    <a:pt x="3363495" y="797106"/>
                    <a:pt x="3321462" y="774389"/>
                    <a:pt x="3310309" y="702384"/>
                  </a:cubicBezTo>
                  <a:cubicBezTo>
                    <a:pt x="3300445" y="636378"/>
                    <a:pt x="3267419" y="627377"/>
                    <a:pt x="3206084" y="646665"/>
                  </a:cubicBezTo>
                  <a:cubicBezTo>
                    <a:pt x="2910139" y="740958"/>
                    <a:pt x="2632635" y="866969"/>
                    <a:pt x="2406600" y="1087273"/>
                  </a:cubicBezTo>
                  <a:cubicBezTo>
                    <a:pt x="2374004" y="1118561"/>
                    <a:pt x="2345267" y="1154136"/>
                    <a:pt x="2308381" y="1194854"/>
                  </a:cubicBezTo>
                  <a:cubicBezTo>
                    <a:pt x="2325967" y="1199139"/>
                    <a:pt x="2335831" y="1199568"/>
                    <a:pt x="2343552" y="1204283"/>
                  </a:cubicBezTo>
                  <a:cubicBezTo>
                    <a:pt x="2354702" y="1211141"/>
                    <a:pt x="2364569" y="1220998"/>
                    <a:pt x="2374863" y="1229571"/>
                  </a:cubicBezTo>
                  <a:cubicBezTo>
                    <a:pt x="2364569" y="1238143"/>
                    <a:pt x="2354274" y="1254431"/>
                    <a:pt x="2343122" y="1254858"/>
                  </a:cubicBezTo>
                  <a:cubicBezTo>
                    <a:pt x="2288652" y="1257431"/>
                    <a:pt x="2233752" y="1257002"/>
                    <a:pt x="2179280" y="1254858"/>
                  </a:cubicBezTo>
                  <a:cubicBezTo>
                    <a:pt x="2168557" y="1254431"/>
                    <a:pt x="2158263" y="1241572"/>
                    <a:pt x="2147970" y="1234714"/>
                  </a:cubicBezTo>
                  <a:cubicBezTo>
                    <a:pt x="2157835" y="1224428"/>
                    <a:pt x="2165983" y="1212427"/>
                    <a:pt x="2177135" y="1204283"/>
                  </a:cubicBezTo>
                  <a:cubicBezTo>
                    <a:pt x="2199439" y="1187996"/>
                    <a:pt x="2229891" y="1179853"/>
                    <a:pt x="2244902" y="1159279"/>
                  </a:cubicBezTo>
                  <a:cubicBezTo>
                    <a:pt x="2391589" y="956548"/>
                    <a:pt x="2554144" y="770961"/>
                    <a:pt x="2778893" y="650094"/>
                  </a:cubicBezTo>
                  <a:cubicBezTo>
                    <a:pt x="2792619" y="642379"/>
                    <a:pt x="2802054" y="614520"/>
                    <a:pt x="2802482" y="596089"/>
                  </a:cubicBezTo>
                  <a:cubicBezTo>
                    <a:pt x="2803769" y="532655"/>
                    <a:pt x="2800339" y="469221"/>
                    <a:pt x="2798622" y="405787"/>
                  </a:cubicBezTo>
                  <a:cubicBezTo>
                    <a:pt x="2797336" y="358212"/>
                    <a:pt x="2821783" y="339782"/>
                    <a:pt x="2867678" y="332067"/>
                  </a:cubicBezTo>
                  <a:cubicBezTo>
                    <a:pt x="3053822" y="301208"/>
                    <a:pt x="3239539" y="266919"/>
                    <a:pt x="3425685" y="234345"/>
                  </a:cubicBezTo>
                  <a:cubicBezTo>
                    <a:pt x="3460427" y="228344"/>
                    <a:pt x="3481874" y="217200"/>
                    <a:pt x="3502032" y="181197"/>
                  </a:cubicBezTo>
                  <a:cubicBezTo>
                    <a:pt x="3527338" y="136193"/>
                    <a:pt x="3569369" y="92047"/>
                    <a:pt x="3615263" y="69759"/>
                  </a:cubicBezTo>
                  <a:cubicBezTo>
                    <a:pt x="3711981" y="23041"/>
                    <a:pt x="3809880" y="-319"/>
                    <a:pt x="3907671" y="3"/>
                  </a:cubicBezTo>
                  <a:close/>
                </a:path>
              </a:pathLst>
            </a:custGeom>
            <a:solidFill>
              <a:schemeClr val="accent1"/>
            </a:solidFill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C516ABE-5EC8-42A1-8E7D-09E915BED594}"/>
                </a:ext>
              </a:extLst>
            </p:cNvPr>
            <p:cNvSpPr/>
            <p:nvPr/>
          </p:nvSpPr>
          <p:spPr>
            <a:xfrm>
              <a:off x="7370272" y="2511956"/>
              <a:ext cx="1626114" cy="342167"/>
            </a:xfrm>
            <a:custGeom>
              <a:avLst/>
              <a:gdLst>
                <a:gd name="connsiteX0" fmla="*/ 0 w 1626114"/>
                <a:gd name="connsiteY0" fmla="*/ 0 h 342167"/>
                <a:gd name="connsiteX1" fmla="*/ 1625030 w 1626114"/>
                <a:gd name="connsiteY1" fmla="*/ 0 h 342167"/>
                <a:gd name="connsiteX2" fmla="*/ 1626114 w 1626114"/>
                <a:gd name="connsiteY2" fmla="*/ 17877 h 342167"/>
                <a:gd name="connsiteX3" fmla="*/ 1579220 w 1626114"/>
                <a:gd name="connsiteY3" fmla="*/ 23837 h 342167"/>
                <a:gd name="connsiteX4" fmla="*/ 948995 w 1626114"/>
                <a:gd name="connsiteY4" fmla="*/ 26546 h 342167"/>
                <a:gd name="connsiteX5" fmla="*/ 840028 w 1626114"/>
                <a:gd name="connsiteY5" fmla="*/ 48486 h 342167"/>
                <a:gd name="connsiteX6" fmla="*/ 888819 w 1626114"/>
                <a:gd name="connsiteY6" fmla="*/ 212636 h 342167"/>
                <a:gd name="connsiteX7" fmla="*/ 882857 w 1626114"/>
                <a:gd name="connsiteY7" fmla="*/ 285773 h 342167"/>
                <a:gd name="connsiteX8" fmla="*/ 867405 w 1626114"/>
                <a:gd name="connsiteY8" fmla="*/ 338322 h 342167"/>
                <a:gd name="connsiteX9" fmla="*/ 769551 w 1626114"/>
                <a:gd name="connsiteY9" fmla="*/ 339676 h 342167"/>
                <a:gd name="connsiteX10" fmla="*/ 757625 w 1626114"/>
                <a:gd name="connsiteY10" fmla="*/ 315027 h 342167"/>
                <a:gd name="connsiteX11" fmla="*/ 751390 w 1626114"/>
                <a:gd name="connsiteY11" fmla="*/ 250559 h 342167"/>
                <a:gd name="connsiteX12" fmla="*/ 19516 w 1626114"/>
                <a:gd name="connsiteY12" fmla="*/ 250559 h 342167"/>
                <a:gd name="connsiteX13" fmla="*/ 19516 w 1626114"/>
                <a:gd name="connsiteY13" fmla="*/ 93181 h 342167"/>
                <a:gd name="connsiteX14" fmla="*/ 748679 w 1626114"/>
                <a:gd name="connsiteY14" fmla="*/ 223200 h 342167"/>
                <a:gd name="connsiteX15" fmla="*/ 804248 w 1626114"/>
                <a:gd name="connsiteY15" fmla="*/ 48486 h 342167"/>
                <a:gd name="connsiteX16" fmla="*/ 795032 w 1626114"/>
                <a:gd name="connsiteY16" fmla="*/ 36297 h 342167"/>
                <a:gd name="connsiteX17" fmla="*/ 670884 w 1626114"/>
                <a:gd name="connsiteY17" fmla="*/ 27087 h 342167"/>
                <a:gd name="connsiteX18" fmla="*/ 36593 w 1626114"/>
                <a:gd name="connsiteY18" fmla="*/ 23024 h 342167"/>
                <a:gd name="connsiteX19" fmla="*/ 0 w 1626114"/>
                <a:gd name="connsiteY19" fmla="*/ 17877 h 342167"/>
                <a:gd name="connsiteX20" fmla="*/ 0 w 1626114"/>
                <a:gd name="connsiteY20" fmla="*/ 0 h 34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26114" h="342167">
                  <a:moveTo>
                    <a:pt x="0" y="0"/>
                  </a:moveTo>
                  <a:cubicBezTo>
                    <a:pt x="541587" y="0"/>
                    <a:pt x="1083444" y="0"/>
                    <a:pt x="1625030" y="0"/>
                  </a:cubicBezTo>
                  <a:cubicBezTo>
                    <a:pt x="1625301" y="5959"/>
                    <a:pt x="1625844" y="11918"/>
                    <a:pt x="1626114" y="17877"/>
                  </a:cubicBezTo>
                  <a:cubicBezTo>
                    <a:pt x="1610393" y="20044"/>
                    <a:pt x="1594942" y="23837"/>
                    <a:pt x="1579220" y="23837"/>
                  </a:cubicBezTo>
                  <a:cubicBezTo>
                    <a:pt x="1369146" y="24920"/>
                    <a:pt x="1159071" y="24920"/>
                    <a:pt x="948995" y="26546"/>
                  </a:cubicBezTo>
                  <a:cubicBezTo>
                    <a:pt x="914570" y="26817"/>
                    <a:pt x="841925" y="24920"/>
                    <a:pt x="840028" y="48486"/>
                  </a:cubicBezTo>
                  <a:cubicBezTo>
                    <a:pt x="911589" y="93181"/>
                    <a:pt x="892615" y="152232"/>
                    <a:pt x="888819" y="212636"/>
                  </a:cubicBezTo>
                  <a:cubicBezTo>
                    <a:pt x="887193" y="237014"/>
                    <a:pt x="886651" y="261665"/>
                    <a:pt x="882857" y="285773"/>
                  </a:cubicBezTo>
                  <a:cubicBezTo>
                    <a:pt x="879874" y="304463"/>
                    <a:pt x="875809" y="336697"/>
                    <a:pt x="867405" y="338322"/>
                  </a:cubicBezTo>
                  <a:cubicBezTo>
                    <a:pt x="835963" y="344552"/>
                    <a:pt x="802350" y="341843"/>
                    <a:pt x="769551" y="339676"/>
                  </a:cubicBezTo>
                  <a:cubicBezTo>
                    <a:pt x="764944" y="339406"/>
                    <a:pt x="758980" y="323966"/>
                    <a:pt x="757625" y="315027"/>
                  </a:cubicBezTo>
                  <a:cubicBezTo>
                    <a:pt x="754372" y="295253"/>
                    <a:pt x="753559" y="275208"/>
                    <a:pt x="751390" y="250559"/>
                  </a:cubicBezTo>
                  <a:cubicBezTo>
                    <a:pt x="506077" y="250559"/>
                    <a:pt x="262390" y="250559"/>
                    <a:pt x="19516" y="250559"/>
                  </a:cubicBezTo>
                  <a:cubicBezTo>
                    <a:pt x="19516" y="196113"/>
                    <a:pt x="19516" y="146813"/>
                    <a:pt x="19516" y="93181"/>
                  </a:cubicBezTo>
                  <a:cubicBezTo>
                    <a:pt x="261577" y="136250"/>
                    <a:pt x="503095" y="179318"/>
                    <a:pt x="748679" y="223200"/>
                  </a:cubicBezTo>
                  <a:cubicBezTo>
                    <a:pt x="755185" y="160358"/>
                    <a:pt x="719134" y="87493"/>
                    <a:pt x="804248" y="48486"/>
                  </a:cubicBezTo>
                  <a:cubicBezTo>
                    <a:pt x="801266" y="44423"/>
                    <a:pt x="798013" y="40360"/>
                    <a:pt x="795032" y="36297"/>
                  </a:cubicBezTo>
                  <a:cubicBezTo>
                    <a:pt x="753559" y="33046"/>
                    <a:pt x="712357" y="27629"/>
                    <a:pt x="670884" y="27087"/>
                  </a:cubicBezTo>
                  <a:cubicBezTo>
                    <a:pt x="459454" y="25191"/>
                    <a:pt x="248024" y="24649"/>
                    <a:pt x="36593" y="23024"/>
                  </a:cubicBezTo>
                  <a:cubicBezTo>
                    <a:pt x="24396" y="23024"/>
                    <a:pt x="12198" y="19774"/>
                    <a:pt x="0" y="17877"/>
                  </a:cubicBezTo>
                  <a:cubicBezTo>
                    <a:pt x="0" y="12189"/>
                    <a:pt x="0" y="5959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MY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4622E2C-AB42-493F-A9EE-5762425F9D38}"/>
                </a:ext>
              </a:extLst>
            </p:cNvPr>
            <p:cNvSpPr/>
            <p:nvPr/>
          </p:nvSpPr>
          <p:spPr>
            <a:xfrm>
              <a:off x="6570922" y="2999718"/>
              <a:ext cx="48792" cy="48758"/>
            </a:xfrm>
            <a:custGeom>
              <a:avLst/>
              <a:gdLst>
                <a:gd name="connsiteX0" fmla="*/ 24396 w 48792"/>
                <a:gd name="connsiteY0" fmla="*/ 0 h 48758"/>
                <a:gd name="connsiteX1" fmla="*/ 48792 w 48792"/>
                <a:gd name="connsiteY1" fmla="*/ 24380 h 48758"/>
                <a:gd name="connsiteX2" fmla="*/ 24396 w 48792"/>
                <a:gd name="connsiteY2" fmla="*/ 48758 h 48758"/>
                <a:gd name="connsiteX3" fmla="*/ 0 w 48792"/>
                <a:gd name="connsiteY3" fmla="*/ 24380 h 48758"/>
                <a:gd name="connsiteX4" fmla="*/ 24396 w 48792"/>
                <a:gd name="connsiteY4" fmla="*/ 0 h 4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92" h="48758">
                  <a:moveTo>
                    <a:pt x="24396" y="0"/>
                  </a:moveTo>
                  <a:cubicBezTo>
                    <a:pt x="37870" y="0"/>
                    <a:pt x="48792" y="10915"/>
                    <a:pt x="48792" y="24380"/>
                  </a:cubicBezTo>
                  <a:cubicBezTo>
                    <a:pt x="48792" y="37844"/>
                    <a:pt x="37870" y="48758"/>
                    <a:pt x="24396" y="48758"/>
                  </a:cubicBezTo>
                  <a:cubicBezTo>
                    <a:pt x="10923" y="48758"/>
                    <a:pt x="0" y="37844"/>
                    <a:pt x="0" y="24380"/>
                  </a:cubicBezTo>
                  <a:cubicBezTo>
                    <a:pt x="0" y="10915"/>
                    <a:pt x="10923" y="0"/>
                    <a:pt x="2439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MY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03FE17A-A4D0-4B16-ABFE-903F0E450796}"/>
                </a:ext>
              </a:extLst>
            </p:cNvPr>
            <p:cNvSpPr/>
            <p:nvPr/>
          </p:nvSpPr>
          <p:spPr>
            <a:xfrm>
              <a:off x="4068536" y="2511956"/>
              <a:ext cx="1625301" cy="348278"/>
            </a:xfrm>
            <a:custGeom>
              <a:avLst/>
              <a:gdLst>
                <a:gd name="connsiteX0" fmla="*/ 812211 w 1625301"/>
                <a:gd name="connsiteY0" fmla="*/ 330 h 348278"/>
                <a:gd name="connsiteX1" fmla="*/ 1624217 w 1625301"/>
                <a:gd name="connsiteY1" fmla="*/ 6052 h 348278"/>
                <a:gd name="connsiteX2" fmla="*/ 1625301 w 1625301"/>
                <a:gd name="connsiteY2" fmla="*/ 21492 h 348278"/>
                <a:gd name="connsiteX3" fmla="*/ 1582473 w 1625301"/>
                <a:gd name="connsiteY3" fmla="*/ 26639 h 348278"/>
                <a:gd name="connsiteX4" fmla="*/ 948183 w 1625301"/>
                <a:gd name="connsiteY4" fmla="*/ 29889 h 348278"/>
                <a:gd name="connsiteX5" fmla="*/ 838402 w 1625301"/>
                <a:gd name="connsiteY5" fmla="*/ 45329 h 348278"/>
                <a:gd name="connsiteX6" fmla="*/ 887736 w 1625301"/>
                <a:gd name="connsiteY6" fmla="*/ 229253 h 348278"/>
                <a:gd name="connsiteX7" fmla="*/ 1601177 w 1625301"/>
                <a:gd name="connsiteY7" fmla="*/ 101941 h 348278"/>
                <a:gd name="connsiteX8" fmla="*/ 1601177 w 1625301"/>
                <a:gd name="connsiteY8" fmla="*/ 250652 h 348278"/>
                <a:gd name="connsiteX9" fmla="*/ 886109 w 1625301"/>
                <a:gd name="connsiteY9" fmla="*/ 250652 h 348278"/>
                <a:gd name="connsiteX10" fmla="*/ 881772 w 1625301"/>
                <a:gd name="connsiteY10" fmla="*/ 299951 h 348278"/>
                <a:gd name="connsiteX11" fmla="*/ 829999 w 1625301"/>
                <a:gd name="connsiteY11" fmla="*/ 347354 h 348278"/>
                <a:gd name="connsiteX12" fmla="*/ 787442 w 1625301"/>
                <a:gd name="connsiteY12" fmla="*/ 346000 h 348278"/>
                <a:gd name="connsiteX13" fmla="*/ 755999 w 1625301"/>
                <a:gd name="connsiteY13" fmla="*/ 315933 h 348278"/>
                <a:gd name="connsiteX14" fmla="*/ 745969 w 1625301"/>
                <a:gd name="connsiteY14" fmla="*/ 126863 h 348278"/>
                <a:gd name="connsiteX15" fmla="*/ 794219 w 1625301"/>
                <a:gd name="connsiteY15" fmla="*/ 41537 h 348278"/>
                <a:gd name="connsiteX16" fmla="*/ 691485 w 1625301"/>
                <a:gd name="connsiteY16" fmla="*/ 29618 h 348278"/>
                <a:gd name="connsiteX17" fmla="*/ 57195 w 1625301"/>
                <a:gd name="connsiteY17" fmla="*/ 27722 h 348278"/>
                <a:gd name="connsiteX18" fmla="*/ 0 w 1625301"/>
                <a:gd name="connsiteY18" fmla="*/ 13907 h 348278"/>
                <a:gd name="connsiteX19" fmla="*/ 812211 w 1625301"/>
                <a:gd name="connsiteY19" fmla="*/ 330 h 348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25301" h="348278">
                  <a:moveTo>
                    <a:pt x="812211" y="330"/>
                  </a:moveTo>
                  <a:cubicBezTo>
                    <a:pt x="1082902" y="-855"/>
                    <a:pt x="1353560" y="1176"/>
                    <a:pt x="1624217" y="6052"/>
                  </a:cubicBezTo>
                  <a:cubicBezTo>
                    <a:pt x="1624489" y="11199"/>
                    <a:pt x="1625030" y="16345"/>
                    <a:pt x="1625301" y="21492"/>
                  </a:cubicBezTo>
                  <a:cubicBezTo>
                    <a:pt x="1610935" y="23388"/>
                    <a:pt x="1596840" y="26639"/>
                    <a:pt x="1582473" y="26639"/>
                  </a:cubicBezTo>
                  <a:cubicBezTo>
                    <a:pt x="1371043" y="27722"/>
                    <a:pt x="1159613" y="27993"/>
                    <a:pt x="948183" y="29889"/>
                  </a:cubicBezTo>
                  <a:cubicBezTo>
                    <a:pt x="913216" y="30160"/>
                    <a:pt x="878249" y="36390"/>
                    <a:pt x="838402" y="45329"/>
                  </a:cubicBezTo>
                  <a:cubicBezTo>
                    <a:pt x="909963" y="91378"/>
                    <a:pt x="890717" y="159368"/>
                    <a:pt x="887736" y="229253"/>
                  </a:cubicBezTo>
                  <a:cubicBezTo>
                    <a:pt x="1127627" y="186183"/>
                    <a:pt x="1362912" y="144469"/>
                    <a:pt x="1601177" y="101941"/>
                  </a:cubicBezTo>
                  <a:cubicBezTo>
                    <a:pt x="1601177" y="155033"/>
                    <a:pt x="1601177" y="200811"/>
                    <a:pt x="1601177" y="250652"/>
                  </a:cubicBezTo>
                  <a:cubicBezTo>
                    <a:pt x="1366706" y="250652"/>
                    <a:pt x="1128712" y="250652"/>
                    <a:pt x="886109" y="250652"/>
                  </a:cubicBezTo>
                  <a:cubicBezTo>
                    <a:pt x="884212" y="269613"/>
                    <a:pt x="880688" y="285053"/>
                    <a:pt x="881772" y="299951"/>
                  </a:cubicBezTo>
                  <a:cubicBezTo>
                    <a:pt x="884754" y="338957"/>
                    <a:pt x="866050" y="351417"/>
                    <a:pt x="829999" y="347354"/>
                  </a:cubicBezTo>
                  <a:cubicBezTo>
                    <a:pt x="815903" y="345729"/>
                    <a:pt x="799640" y="351147"/>
                    <a:pt x="787442" y="346000"/>
                  </a:cubicBezTo>
                  <a:cubicBezTo>
                    <a:pt x="774702" y="340582"/>
                    <a:pt x="757354" y="327310"/>
                    <a:pt x="755999" y="315933"/>
                  </a:cubicBezTo>
                  <a:cubicBezTo>
                    <a:pt x="749493" y="253090"/>
                    <a:pt x="742174" y="189434"/>
                    <a:pt x="745969" y="126863"/>
                  </a:cubicBezTo>
                  <a:cubicBezTo>
                    <a:pt x="747596" y="99774"/>
                    <a:pt x="774702" y="74312"/>
                    <a:pt x="794219" y="41537"/>
                  </a:cubicBezTo>
                  <a:cubicBezTo>
                    <a:pt x="759793" y="37202"/>
                    <a:pt x="725639" y="29889"/>
                    <a:pt x="691485" y="29618"/>
                  </a:cubicBezTo>
                  <a:cubicBezTo>
                    <a:pt x="480055" y="27993"/>
                    <a:pt x="268625" y="28264"/>
                    <a:pt x="57195" y="27722"/>
                  </a:cubicBezTo>
                  <a:cubicBezTo>
                    <a:pt x="38221" y="27180"/>
                    <a:pt x="18975" y="24201"/>
                    <a:pt x="0" y="13907"/>
                  </a:cubicBezTo>
                  <a:cubicBezTo>
                    <a:pt x="270793" y="5917"/>
                    <a:pt x="541519" y="1515"/>
                    <a:pt x="812211" y="33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MY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39B5600-1D53-408A-8534-CE30690DD5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78" b="33000" l="2603" r="17179">
                        <a14:foregroundMark x1="10692" y1="10867" x2="12051" y2="10378"/>
                        <a14:foregroundMark x1="10885" y1="9578" x2="11705" y2="9378"/>
                        <a14:foregroundMark x1="3154" y1="30911" x2="5154" y2="30867"/>
                        <a14:foregroundMark x1="5154" y1="30867" x2="3205" y2="32222"/>
                        <a14:foregroundMark x1="3205" y1="32222" x2="3615" y2="29622"/>
                        <a14:foregroundMark x1="2603" y1="30222" x2="2667" y2="31489"/>
                        <a14:foregroundMark x1="3154" y1="32933" x2="3897" y2="33044"/>
                        <a14:foregroundMark x1="15949" y1="19822" x2="16846" y2="23156"/>
                        <a14:foregroundMark x1="16846" y1="23156" x2="16231" y2="26889"/>
                        <a14:foregroundMark x1="16231" y1="26889" x2="16513" y2="29422"/>
                        <a14:foregroundMark x1="17128" y1="23400" x2="17179" y2="23867"/>
                        <a14:foregroundMark x1="10051" y1="12889" x2="12013" y2="13133"/>
                        <a14:foregroundMark x1="12013" y1="13133" x2="12628" y2="12089"/>
                        <a14:backgroundMark x1="15167" y1="8822" x2="15526" y2="8289"/>
                        <a14:backgroundMark x1="14641" y1="8467" x2="14641" y2="7667"/>
                      </a14:backgroundRemoval>
                    </a14:imgEffect>
                  </a14:imgLayer>
                </a14:imgProps>
              </a:ext>
            </a:extLst>
          </a:blip>
          <a:srcRect l="1813" t="8148" r="82308" b="66371"/>
          <a:stretch/>
        </p:blipFill>
        <p:spPr>
          <a:xfrm>
            <a:off x="5365358" y="2569758"/>
            <a:ext cx="2118784" cy="1961544"/>
          </a:xfrm>
          <a:prstGeom prst="rect">
            <a:avLst/>
          </a:prstGeom>
        </p:spPr>
      </p:pic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E67941A-2C3A-430C-9CCA-D426FE813E24}"/>
              </a:ext>
            </a:extLst>
          </p:cNvPr>
          <p:cNvSpPr/>
          <p:nvPr/>
        </p:nvSpPr>
        <p:spPr>
          <a:xfrm>
            <a:off x="6035474" y="1439090"/>
            <a:ext cx="1412063" cy="1398810"/>
          </a:xfrm>
          <a:custGeom>
            <a:avLst/>
            <a:gdLst>
              <a:gd name="connsiteX0" fmla="*/ 618891 w 1412063"/>
              <a:gd name="connsiteY0" fmla="*/ 0 h 1398810"/>
              <a:gd name="connsiteX1" fmla="*/ 817015 w 1412063"/>
              <a:gd name="connsiteY1" fmla="*/ 0 h 1398810"/>
              <a:gd name="connsiteX2" fmla="*/ 1412063 w 1412063"/>
              <a:gd name="connsiteY2" fmla="*/ 1344919 h 1398810"/>
              <a:gd name="connsiteX3" fmla="*/ 1382793 w 1412063"/>
              <a:gd name="connsiteY3" fmla="*/ 1318317 h 1398810"/>
              <a:gd name="connsiteX4" fmla="*/ 734273 w 1412063"/>
              <a:gd name="connsiteY4" fmla="*/ 1085504 h 1398810"/>
              <a:gd name="connsiteX5" fmla="*/ 13351 w 1412063"/>
              <a:gd name="connsiteY5" fmla="*/ 1384119 h 1398810"/>
              <a:gd name="connsiteX6" fmla="*/ 0 w 1412063"/>
              <a:gd name="connsiteY6" fmla="*/ 1398810 h 1398810"/>
              <a:gd name="connsiteX7" fmla="*/ 618891 w 1412063"/>
              <a:gd name="connsiteY7" fmla="*/ 0 h 1398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12063" h="1398810">
                <a:moveTo>
                  <a:pt x="618891" y="0"/>
                </a:moveTo>
                <a:lnTo>
                  <a:pt x="817015" y="0"/>
                </a:lnTo>
                <a:lnTo>
                  <a:pt x="1412063" y="1344919"/>
                </a:lnTo>
                <a:lnTo>
                  <a:pt x="1382793" y="1318317"/>
                </a:lnTo>
                <a:cubicBezTo>
                  <a:pt x="1206557" y="1172874"/>
                  <a:pt x="980619" y="1085504"/>
                  <a:pt x="734273" y="1085504"/>
                </a:cubicBezTo>
                <a:cubicBezTo>
                  <a:pt x="452736" y="1085504"/>
                  <a:pt x="197851" y="1199620"/>
                  <a:pt x="13351" y="1384119"/>
                </a:cubicBezTo>
                <a:lnTo>
                  <a:pt x="0" y="1398810"/>
                </a:lnTo>
                <a:lnTo>
                  <a:pt x="618891" y="0"/>
                </a:lnTo>
                <a:close/>
              </a:path>
            </a:pathLst>
          </a:custGeom>
          <a:solidFill>
            <a:schemeClr val="accent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MY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"/>
          <p:cNvSpPr txBox="1">
            <a:spLocks noGrp="1"/>
          </p:cNvSpPr>
          <p:nvPr>
            <p:ph type="subTitle" idx="6"/>
          </p:nvPr>
        </p:nvSpPr>
        <p:spPr>
          <a:xfrm>
            <a:off x="1697318" y="3590141"/>
            <a:ext cx="2807004" cy="1572623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Consolas" panose="020B0609020204030204" pitchFamily="49" charset="0"/>
              </a:rPr>
              <a:t>Since drones fly frequently to patrol, it requires more power. Each area will have a certain number of solar-powered drone hubs which these drones will travel to and get charged. </a:t>
            </a:r>
            <a:r>
              <a:rPr lang="en" sz="1100">
                <a:latin typeface="Consolas" panose="020B0609020204030204" pitchFamily="49" charset="0"/>
              </a:rPr>
              <a:t>The surveillance </a:t>
            </a:r>
            <a:r>
              <a:rPr lang="en" sz="1100" dirty="0">
                <a:latin typeface="Consolas" panose="020B0609020204030204" pitchFamily="49" charset="0"/>
              </a:rPr>
              <a:t>will be done throughout the journey from one hub to another.</a:t>
            </a:r>
            <a:endParaRPr sz="1100" dirty="0">
              <a:latin typeface="Consolas" panose="020B0609020204030204" pitchFamily="49" charset="0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2583B3A4-EC01-441A-9895-D1BB765BDD48}"/>
              </a:ext>
            </a:extLst>
          </p:cNvPr>
          <p:cNvSpPr/>
          <p:nvPr/>
        </p:nvSpPr>
        <p:spPr>
          <a:xfrm>
            <a:off x="2256804" y="2231353"/>
            <a:ext cx="5841402" cy="903452"/>
          </a:xfrm>
          <a:custGeom>
            <a:avLst/>
            <a:gdLst>
              <a:gd name="connsiteX0" fmla="*/ 0 w 5705525"/>
              <a:gd name="connsiteY0" fmla="*/ 1045247 h 1329040"/>
              <a:gd name="connsiteX1" fmla="*/ 792480 w 5705525"/>
              <a:gd name="connsiteY1" fmla="*/ 321347 h 1329040"/>
              <a:gd name="connsiteX2" fmla="*/ 2392680 w 5705525"/>
              <a:gd name="connsiteY2" fmla="*/ 1327187 h 1329040"/>
              <a:gd name="connsiteX3" fmla="*/ 4053840 w 5705525"/>
              <a:gd name="connsiteY3" fmla="*/ 16547 h 1329040"/>
              <a:gd name="connsiteX4" fmla="*/ 5402580 w 5705525"/>
              <a:gd name="connsiteY4" fmla="*/ 382307 h 13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5525" h="1329040">
                <a:moveTo>
                  <a:pt x="0" y="1045247"/>
                </a:moveTo>
                <a:cubicBezTo>
                  <a:pt x="196850" y="659802"/>
                  <a:pt x="393700" y="274357"/>
                  <a:pt x="792480" y="321347"/>
                </a:cubicBezTo>
                <a:cubicBezTo>
                  <a:pt x="1191260" y="368337"/>
                  <a:pt x="1849120" y="1377987"/>
                  <a:pt x="2392680" y="1327187"/>
                </a:cubicBezTo>
                <a:cubicBezTo>
                  <a:pt x="2936240" y="1276387"/>
                  <a:pt x="3552190" y="174027"/>
                  <a:pt x="4053840" y="16547"/>
                </a:cubicBezTo>
                <a:cubicBezTo>
                  <a:pt x="4555490" y="-140933"/>
                  <a:pt x="6430010" y="890307"/>
                  <a:pt x="5402580" y="382307"/>
                </a:cubicBezTo>
              </a:path>
            </a:pathLst>
          </a:cu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33" name="Google Shape;333;p41"/>
          <p:cNvSpPr txBox="1">
            <a:spLocks noGrp="1"/>
          </p:cNvSpPr>
          <p:nvPr>
            <p:ph type="title"/>
          </p:nvPr>
        </p:nvSpPr>
        <p:spPr>
          <a:xfrm>
            <a:off x="612550" y="516275"/>
            <a:ext cx="5652000" cy="3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 panose="020B0609020204030204" pitchFamily="49" charset="0"/>
              </a:rPr>
              <a:t>Functionality</a:t>
            </a:r>
            <a:endParaRPr sz="3000" dirty="0">
              <a:latin typeface="Consolas" panose="020B0609020204030204" pitchFamily="49" charset="0"/>
            </a:endParaRPr>
          </a:p>
        </p:txBody>
      </p:sp>
      <p:sp>
        <p:nvSpPr>
          <p:cNvPr id="338" name="Google Shape;338;p41"/>
          <p:cNvSpPr txBox="1">
            <a:spLocks noGrp="1"/>
          </p:cNvSpPr>
          <p:nvPr>
            <p:ph type="subTitle" idx="2"/>
          </p:nvPr>
        </p:nvSpPr>
        <p:spPr>
          <a:xfrm>
            <a:off x="6452503" y="884686"/>
            <a:ext cx="2386500" cy="5659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Consolas" panose="020B0609020204030204" pitchFamily="49" charset="0"/>
              </a:rPr>
              <a:t>Energy will be stored in batteries for night use.</a:t>
            </a:r>
            <a:endParaRPr sz="1100" dirty="0">
              <a:latin typeface="Consolas" panose="020B0609020204030204" pitchFamily="49" charset="0"/>
            </a:endParaRPr>
          </a:p>
        </p:txBody>
      </p:sp>
      <p:sp>
        <p:nvSpPr>
          <p:cNvPr id="344" name="Google Shape;344;p41"/>
          <p:cNvSpPr/>
          <p:nvPr/>
        </p:nvSpPr>
        <p:spPr>
          <a:xfrm rot="5400000">
            <a:off x="1548757" y="3697910"/>
            <a:ext cx="252600" cy="1365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 panose="020B0609020204030204" pitchFamily="49" charset="0"/>
            </a:endParaRPr>
          </a:p>
        </p:txBody>
      </p:sp>
      <p:sp>
        <p:nvSpPr>
          <p:cNvPr id="345" name="Google Shape;345;p41"/>
          <p:cNvSpPr/>
          <p:nvPr/>
        </p:nvSpPr>
        <p:spPr>
          <a:xfrm rot="-5400000">
            <a:off x="6411088" y="1662777"/>
            <a:ext cx="252600" cy="1365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 panose="020B0609020204030204" pitchFamily="49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6CCAFF1-C231-40BE-9C71-5D1D1A17DBA2}"/>
              </a:ext>
            </a:extLst>
          </p:cNvPr>
          <p:cNvGrpSpPr/>
          <p:nvPr/>
        </p:nvGrpSpPr>
        <p:grpSpPr>
          <a:xfrm>
            <a:off x="413752" y="1090752"/>
            <a:ext cx="2021056" cy="4041149"/>
            <a:chOff x="413752" y="1090752"/>
            <a:chExt cx="2021056" cy="404114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7213A6E-A259-4674-A139-E8F1EC39F3AB}"/>
                </a:ext>
              </a:extLst>
            </p:cNvPr>
            <p:cNvGrpSpPr/>
            <p:nvPr/>
          </p:nvGrpSpPr>
          <p:grpSpPr>
            <a:xfrm>
              <a:off x="413752" y="1090752"/>
              <a:ext cx="2021056" cy="4041149"/>
              <a:chOff x="671132" y="1138030"/>
              <a:chExt cx="1110187" cy="2219845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C94E493-ACD9-4A42-809C-4D13EC6949EE}"/>
                  </a:ext>
                </a:extLst>
              </p:cNvPr>
              <p:cNvSpPr/>
              <p:nvPr/>
            </p:nvSpPr>
            <p:spPr>
              <a:xfrm>
                <a:off x="1127760" y="2470128"/>
                <a:ext cx="236220" cy="88774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169FD1C-523B-4CFE-978B-A238701827A9}"/>
                  </a:ext>
                </a:extLst>
              </p:cNvPr>
              <p:cNvCxnSpPr/>
              <p:nvPr/>
            </p:nvCxnSpPr>
            <p:spPr>
              <a:xfrm>
                <a:off x="1493520" y="1407801"/>
                <a:ext cx="0" cy="357499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4BE5B38E-7B2B-40E6-AC6F-6816E7BA6668}"/>
                  </a:ext>
                </a:extLst>
              </p:cNvPr>
              <p:cNvCxnSpPr/>
              <p:nvPr/>
            </p:nvCxnSpPr>
            <p:spPr>
              <a:xfrm>
                <a:off x="1037512" y="1496661"/>
                <a:ext cx="0" cy="357499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0E7570B-683C-4724-8DDD-FFDD6058F091}"/>
                  </a:ext>
                </a:extLst>
              </p:cNvPr>
              <p:cNvGrpSpPr/>
              <p:nvPr/>
            </p:nvGrpSpPr>
            <p:grpSpPr>
              <a:xfrm rot="20363957">
                <a:off x="671132" y="1138030"/>
                <a:ext cx="1110187" cy="626803"/>
                <a:chOff x="5227320" y="2372002"/>
                <a:chExt cx="2386500" cy="971820"/>
              </a:xfrm>
              <a:scene3d>
                <a:camera prst="isometricOffAxis1Top"/>
                <a:lightRig rig="threePt" dir="t"/>
              </a:scene3d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ACE1055F-45CA-4375-B476-7F5F8496F705}"/>
                    </a:ext>
                  </a:extLst>
                </p:cNvPr>
                <p:cNvSpPr/>
                <p:nvPr/>
              </p:nvSpPr>
              <p:spPr>
                <a:xfrm>
                  <a:off x="5227320" y="2372002"/>
                  <a:ext cx="2386500" cy="964200"/>
                </a:xfrm>
                <a:prstGeom prst="rect">
                  <a:avLst/>
                </a:prstGeom>
                <a:ln>
                  <a:noFill/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/>
                </a:p>
              </p:txBody>
            </p: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281B40A2-467D-4930-AF5E-C2B153F09121}"/>
                    </a:ext>
                  </a:extLst>
                </p:cNvPr>
                <p:cNvCxnSpPr/>
                <p:nvPr/>
              </p:nvCxnSpPr>
              <p:spPr>
                <a:xfrm>
                  <a:off x="5463540" y="2379622"/>
                  <a:ext cx="0" cy="964200"/>
                </a:xfrm>
                <a:prstGeom prst="line">
                  <a:avLst/>
                </a:prstGeom>
                <a:ln w="76200">
                  <a:solidFill>
                    <a:schemeClr val="accent2"/>
                  </a:solidFill>
                </a:ln>
                <a:sp3d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113AF422-ADD9-46A9-94DA-6195D2C3CBFB}"/>
                    </a:ext>
                  </a:extLst>
                </p:cNvPr>
                <p:cNvCxnSpPr/>
                <p:nvPr/>
              </p:nvCxnSpPr>
              <p:spPr>
                <a:xfrm>
                  <a:off x="5768340" y="2372002"/>
                  <a:ext cx="0" cy="964200"/>
                </a:xfrm>
                <a:prstGeom prst="line">
                  <a:avLst/>
                </a:prstGeom>
                <a:ln w="76200">
                  <a:solidFill>
                    <a:schemeClr val="accent2"/>
                  </a:solidFill>
                </a:ln>
                <a:sp3d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7923EE15-9369-4B27-9A6C-175B10A51D47}"/>
                    </a:ext>
                  </a:extLst>
                </p:cNvPr>
                <p:cNvCxnSpPr/>
                <p:nvPr/>
              </p:nvCxnSpPr>
              <p:spPr>
                <a:xfrm>
                  <a:off x="6096000" y="2372002"/>
                  <a:ext cx="0" cy="964200"/>
                </a:xfrm>
                <a:prstGeom prst="line">
                  <a:avLst/>
                </a:prstGeom>
                <a:ln w="76200">
                  <a:solidFill>
                    <a:schemeClr val="accent2"/>
                  </a:solidFill>
                </a:ln>
                <a:sp3d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998FB4E8-9F1C-44AC-8525-BA4C9891F741}"/>
                    </a:ext>
                  </a:extLst>
                </p:cNvPr>
                <p:cNvCxnSpPr/>
                <p:nvPr/>
              </p:nvCxnSpPr>
              <p:spPr>
                <a:xfrm>
                  <a:off x="6431280" y="2372002"/>
                  <a:ext cx="0" cy="964200"/>
                </a:xfrm>
                <a:prstGeom prst="line">
                  <a:avLst/>
                </a:prstGeom>
                <a:ln w="76200">
                  <a:solidFill>
                    <a:schemeClr val="accent2"/>
                  </a:solidFill>
                </a:ln>
                <a:sp3d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6D7403A9-C218-40D5-9C9F-D5DB5CA55439}"/>
                    </a:ext>
                  </a:extLst>
                </p:cNvPr>
                <p:cNvCxnSpPr/>
                <p:nvPr/>
              </p:nvCxnSpPr>
              <p:spPr>
                <a:xfrm>
                  <a:off x="6758940" y="2372002"/>
                  <a:ext cx="0" cy="964200"/>
                </a:xfrm>
                <a:prstGeom prst="line">
                  <a:avLst/>
                </a:prstGeom>
                <a:ln w="76200">
                  <a:solidFill>
                    <a:schemeClr val="accent2"/>
                  </a:solidFill>
                </a:ln>
                <a:sp3d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735A41C7-B2AC-48B3-840E-00DD1987EA88}"/>
                    </a:ext>
                  </a:extLst>
                </p:cNvPr>
                <p:cNvCxnSpPr/>
                <p:nvPr/>
              </p:nvCxnSpPr>
              <p:spPr>
                <a:xfrm>
                  <a:off x="7086600" y="2379622"/>
                  <a:ext cx="0" cy="964200"/>
                </a:xfrm>
                <a:prstGeom prst="line">
                  <a:avLst/>
                </a:prstGeom>
                <a:ln w="76200">
                  <a:solidFill>
                    <a:schemeClr val="accent2"/>
                  </a:solidFill>
                </a:ln>
                <a:sp3d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B3CA7A7A-69E0-4F5A-8F56-2EBC29FD9752}"/>
                    </a:ext>
                  </a:extLst>
                </p:cNvPr>
                <p:cNvCxnSpPr/>
                <p:nvPr/>
              </p:nvCxnSpPr>
              <p:spPr>
                <a:xfrm>
                  <a:off x="7414260" y="2372002"/>
                  <a:ext cx="0" cy="964200"/>
                </a:xfrm>
                <a:prstGeom prst="line">
                  <a:avLst/>
                </a:prstGeom>
                <a:ln w="76200">
                  <a:solidFill>
                    <a:schemeClr val="accent2"/>
                  </a:solidFill>
                </a:ln>
                <a:sp3d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D82D9FE-31B4-48BB-97CE-2C08B50099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27320" y="2885615"/>
                  <a:ext cx="2386500" cy="0"/>
                </a:xfrm>
                <a:prstGeom prst="line">
                  <a:avLst/>
                </a:prstGeom>
                <a:ln w="76200">
                  <a:solidFill>
                    <a:schemeClr val="accent2"/>
                  </a:solidFill>
                </a:ln>
                <a:sp3d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455E6773-F99C-4C36-9982-9D74747030FE}"/>
                  </a:ext>
                </a:extLst>
              </p:cNvPr>
              <p:cNvGrpSpPr/>
              <p:nvPr/>
            </p:nvGrpSpPr>
            <p:grpSpPr>
              <a:xfrm>
                <a:off x="739140" y="1765300"/>
                <a:ext cx="1013460" cy="721200"/>
                <a:chOff x="739140" y="1765300"/>
                <a:chExt cx="1013460" cy="721200"/>
              </a:xfrm>
            </p:grpSpPr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99F282F4-EE2D-4C5F-A17E-B0B193699F72}"/>
                    </a:ext>
                  </a:extLst>
                </p:cNvPr>
                <p:cNvSpPr/>
                <p:nvPr/>
              </p:nvSpPr>
              <p:spPr>
                <a:xfrm>
                  <a:off x="739140" y="1765300"/>
                  <a:ext cx="1013460" cy="721200"/>
                </a:xfrm>
                <a:prstGeom prst="roundRect">
                  <a:avLst>
                    <a:gd name="adj" fmla="val 34058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/>
                </a:p>
              </p:txBody>
            </p:sp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5B7D2D75-22F3-4358-AFF6-E664BEE1C4C5}"/>
                    </a:ext>
                  </a:extLst>
                </p:cNvPr>
                <p:cNvSpPr/>
                <p:nvPr/>
              </p:nvSpPr>
              <p:spPr>
                <a:xfrm>
                  <a:off x="840617" y="1895806"/>
                  <a:ext cx="911285" cy="458803"/>
                </a:xfrm>
                <a:prstGeom prst="roundRect">
                  <a:avLst/>
                </a:prstGeom>
                <a:solidFill>
                  <a:schemeClr val="tx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67D8A4ED-895F-4446-BFDB-8E9D6846B350}"/>
                    </a:ext>
                  </a:extLst>
                </p:cNvPr>
                <p:cNvSpPr/>
                <p:nvPr/>
              </p:nvSpPr>
              <p:spPr>
                <a:xfrm>
                  <a:off x="843524" y="1893215"/>
                  <a:ext cx="76237" cy="458709"/>
                </a:xfrm>
                <a:custGeom>
                  <a:avLst/>
                  <a:gdLst>
                    <a:gd name="connsiteX0" fmla="*/ 76237 w 76237"/>
                    <a:gd name="connsiteY0" fmla="*/ 0 h 458709"/>
                    <a:gd name="connsiteX1" fmla="*/ 76237 w 76237"/>
                    <a:gd name="connsiteY1" fmla="*/ 458709 h 458709"/>
                    <a:gd name="connsiteX2" fmla="*/ 46704 w 76237"/>
                    <a:gd name="connsiteY2" fmla="*/ 452747 h 458709"/>
                    <a:gd name="connsiteX3" fmla="*/ 0 w 76237"/>
                    <a:gd name="connsiteY3" fmla="*/ 382287 h 458709"/>
                    <a:gd name="connsiteX4" fmla="*/ 0 w 76237"/>
                    <a:gd name="connsiteY4" fmla="*/ 76422 h 458709"/>
                    <a:gd name="connsiteX5" fmla="*/ 46704 w 76237"/>
                    <a:gd name="connsiteY5" fmla="*/ 5962 h 458709"/>
                    <a:gd name="connsiteX6" fmla="*/ 76237 w 76237"/>
                    <a:gd name="connsiteY6" fmla="*/ 0 h 458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6237" h="458709">
                      <a:moveTo>
                        <a:pt x="76237" y="0"/>
                      </a:moveTo>
                      <a:lnTo>
                        <a:pt x="76237" y="458709"/>
                      </a:lnTo>
                      <a:lnTo>
                        <a:pt x="46704" y="452747"/>
                      </a:lnTo>
                      <a:cubicBezTo>
                        <a:pt x="19258" y="441138"/>
                        <a:pt x="0" y="413962"/>
                        <a:pt x="0" y="382287"/>
                      </a:cubicBezTo>
                      <a:lnTo>
                        <a:pt x="0" y="76422"/>
                      </a:lnTo>
                      <a:cubicBezTo>
                        <a:pt x="0" y="44747"/>
                        <a:pt x="19258" y="17571"/>
                        <a:pt x="46704" y="5962"/>
                      </a:cubicBezTo>
                      <a:lnTo>
                        <a:pt x="76237" y="0"/>
                      </a:ln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MY"/>
                </a:p>
              </p:txBody>
            </p:sp>
          </p:grp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196B737-03B1-4E9B-B282-AB79DECDF2FF}"/>
                </a:ext>
              </a:extLst>
            </p:cNvPr>
            <p:cNvSpPr/>
            <p:nvPr/>
          </p:nvSpPr>
          <p:spPr>
            <a:xfrm>
              <a:off x="1245027" y="3544844"/>
              <a:ext cx="430030" cy="572247"/>
            </a:xfrm>
            <a:custGeom>
              <a:avLst/>
              <a:gdLst>
                <a:gd name="connsiteX0" fmla="*/ 1474 w 443034"/>
                <a:gd name="connsiteY0" fmla="*/ 0 h 179381"/>
                <a:gd name="connsiteX1" fmla="*/ 441560 w 443034"/>
                <a:gd name="connsiteY1" fmla="*/ 0 h 179381"/>
                <a:gd name="connsiteX2" fmla="*/ 443034 w 443034"/>
                <a:gd name="connsiteY2" fmla="*/ 11110 h 179381"/>
                <a:gd name="connsiteX3" fmla="*/ 221517 w 443034"/>
                <a:gd name="connsiteY3" fmla="*/ 179381 h 179381"/>
                <a:gd name="connsiteX4" fmla="*/ 0 w 443034"/>
                <a:gd name="connsiteY4" fmla="*/ 11110 h 179381"/>
                <a:gd name="connsiteX5" fmla="*/ 1474 w 443034"/>
                <a:gd name="connsiteY5" fmla="*/ 0 h 17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034" h="179381">
                  <a:moveTo>
                    <a:pt x="1474" y="0"/>
                  </a:moveTo>
                  <a:lnTo>
                    <a:pt x="441560" y="0"/>
                  </a:lnTo>
                  <a:lnTo>
                    <a:pt x="443034" y="11110"/>
                  </a:lnTo>
                  <a:cubicBezTo>
                    <a:pt x="443034" y="104044"/>
                    <a:pt x="343857" y="179381"/>
                    <a:pt x="221517" y="179381"/>
                  </a:cubicBezTo>
                  <a:cubicBezTo>
                    <a:pt x="99177" y="179381"/>
                    <a:pt x="0" y="104044"/>
                    <a:pt x="0" y="11110"/>
                  </a:cubicBezTo>
                  <a:lnTo>
                    <a:pt x="1474" y="0"/>
                  </a:lnTo>
                  <a:close/>
                </a:path>
              </a:pathLst>
            </a:custGeom>
            <a:solidFill>
              <a:schemeClr val="tx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MY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B11E6A6-6CEA-4390-8CE5-E5E31EC4DBC3}"/>
              </a:ext>
            </a:extLst>
          </p:cNvPr>
          <p:cNvGrpSpPr/>
          <p:nvPr/>
        </p:nvGrpSpPr>
        <p:grpSpPr>
          <a:xfrm flipH="1">
            <a:off x="7816160" y="1791848"/>
            <a:ext cx="902112" cy="1735822"/>
            <a:chOff x="537558" y="1581861"/>
            <a:chExt cx="1844968" cy="3550041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E86BCB0A-6BA2-4B54-BB49-7360FFB59630}"/>
                </a:ext>
              </a:extLst>
            </p:cNvPr>
            <p:cNvGrpSpPr/>
            <p:nvPr/>
          </p:nvGrpSpPr>
          <p:grpSpPr>
            <a:xfrm>
              <a:off x="537558" y="1581861"/>
              <a:ext cx="1844968" cy="3550041"/>
              <a:chOff x="739140" y="1407801"/>
              <a:chExt cx="1013460" cy="1950074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985BA1B9-9384-440E-B32B-DF135E8E39D0}"/>
                  </a:ext>
                </a:extLst>
              </p:cNvPr>
              <p:cNvSpPr/>
              <p:nvPr/>
            </p:nvSpPr>
            <p:spPr>
              <a:xfrm>
                <a:off x="1127760" y="2470128"/>
                <a:ext cx="236220" cy="88774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C13940DC-5465-49D3-9BF5-C4856BD04EF0}"/>
                  </a:ext>
                </a:extLst>
              </p:cNvPr>
              <p:cNvCxnSpPr/>
              <p:nvPr/>
            </p:nvCxnSpPr>
            <p:spPr>
              <a:xfrm>
                <a:off x="1493520" y="1407801"/>
                <a:ext cx="0" cy="357499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8EDD316-28D8-475B-ACE0-0B455471769C}"/>
                  </a:ext>
                </a:extLst>
              </p:cNvPr>
              <p:cNvCxnSpPr/>
              <p:nvPr/>
            </p:nvCxnSpPr>
            <p:spPr>
              <a:xfrm>
                <a:off x="1037512" y="1496661"/>
                <a:ext cx="0" cy="357499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ED818437-C23C-4B8C-9222-CD61071B3DAE}"/>
                  </a:ext>
                </a:extLst>
              </p:cNvPr>
              <p:cNvGrpSpPr/>
              <p:nvPr/>
            </p:nvGrpSpPr>
            <p:grpSpPr>
              <a:xfrm>
                <a:off x="739140" y="1765300"/>
                <a:ext cx="1013460" cy="721200"/>
                <a:chOff x="739140" y="1765300"/>
                <a:chExt cx="1013460" cy="721200"/>
              </a:xfrm>
            </p:grpSpPr>
            <p:sp>
              <p:nvSpPr>
                <p:cNvPr id="79" name="Rectangle: Rounded Corners 78">
                  <a:extLst>
                    <a:ext uri="{FF2B5EF4-FFF2-40B4-BE49-F238E27FC236}">
                      <a16:creationId xmlns:a16="http://schemas.microsoft.com/office/drawing/2014/main" id="{85E31D31-137C-4418-9B89-5A95A810D4A4}"/>
                    </a:ext>
                  </a:extLst>
                </p:cNvPr>
                <p:cNvSpPr/>
                <p:nvPr/>
              </p:nvSpPr>
              <p:spPr>
                <a:xfrm>
                  <a:off x="739140" y="1765300"/>
                  <a:ext cx="1013460" cy="721200"/>
                </a:xfrm>
                <a:prstGeom prst="roundRect">
                  <a:avLst>
                    <a:gd name="adj" fmla="val 34058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/>
                </a:p>
              </p:txBody>
            </p:sp>
            <p:sp>
              <p:nvSpPr>
                <p:cNvPr id="80" name="Rectangle: Rounded Corners 79">
                  <a:extLst>
                    <a:ext uri="{FF2B5EF4-FFF2-40B4-BE49-F238E27FC236}">
                      <a16:creationId xmlns:a16="http://schemas.microsoft.com/office/drawing/2014/main" id="{CE83B8C8-0A8C-44CA-814D-07B8D5448998}"/>
                    </a:ext>
                  </a:extLst>
                </p:cNvPr>
                <p:cNvSpPr/>
                <p:nvPr/>
              </p:nvSpPr>
              <p:spPr>
                <a:xfrm>
                  <a:off x="840617" y="1895806"/>
                  <a:ext cx="911285" cy="458803"/>
                </a:xfrm>
                <a:prstGeom prst="roundRect">
                  <a:avLst/>
                </a:prstGeom>
                <a:solidFill>
                  <a:schemeClr val="tx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12EDFC0F-F198-4A35-9988-8236E5B30EB8}"/>
                    </a:ext>
                  </a:extLst>
                </p:cNvPr>
                <p:cNvSpPr/>
                <p:nvPr/>
              </p:nvSpPr>
              <p:spPr>
                <a:xfrm>
                  <a:off x="843524" y="1893215"/>
                  <a:ext cx="76237" cy="458709"/>
                </a:xfrm>
                <a:custGeom>
                  <a:avLst/>
                  <a:gdLst>
                    <a:gd name="connsiteX0" fmla="*/ 76237 w 76237"/>
                    <a:gd name="connsiteY0" fmla="*/ 0 h 458709"/>
                    <a:gd name="connsiteX1" fmla="*/ 76237 w 76237"/>
                    <a:gd name="connsiteY1" fmla="*/ 458709 h 458709"/>
                    <a:gd name="connsiteX2" fmla="*/ 46704 w 76237"/>
                    <a:gd name="connsiteY2" fmla="*/ 452747 h 458709"/>
                    <a:gd name="connsiteX3" fmla="*/ 0 w 76237"/>
                    <a:gd name="connsiteY3" fmla="*/ 382287 h 458709"/>
                    <a:gd name="connsiteX4" fmla="*/ 0 w 76237"/>
                    <a:gd name="connsiteY4" fmla="*/ 76422 h 458709"/>
                    <a:gd name="connsiteX5" fmla="*/ 46704 w 76237"/>
                    <a:gd name="connsiteY5" fmla="*/ 5962 h 458709"/>
                    <a:gd name="connsiteX6" fmla="*/ 76237 w 76237"/>
                    <a:gd name="connsiteY6" fmla="*/ 0 h 458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6237" h="458709">
                      <a:moveTo>
                        <a:pt x="76237" y="0"/>
                      </a:moveTo>
                      <a:lnTo>
                        <a:pt x="76237" y="458709"/>
                      </a:lnTo>
                      <a:lnTo>
                        <a:pt x="46704" y="452747"/>
                      </a:lnTo>
                      <a:cubicBezTo>
                        <a:pt x="19258" y="441138"/>
                        <a:pt x="0" y="413962"/>
                        <a:pt x="0" y="382287"/>
                      </a:cubicBezTo>
                      <a:lnTo>
                        <a:pt x="0" y="76422"/>
                      </a:lnTo>
                      <a:cubicBezTo>
                        <a:pt x="0" y="44747"/>
                        <a:pt x="19258" y="17571"/>
                        <a:pt x="46704" y="5962"/>
                      </a:cubicBezTo>
                      <a:lnTo>
                        <a:pt x="76237" y="0"/>
                      </a:ln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MY"/>
                </a:p>
              </p:txBody>
            </p:sp>
          </p:grpSp>
        </p:grp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804B962-AB38-48DE-BE94-65CD7A8C7E87}"/>
                </a:ext>
              </a:extLst>
            </p:cNvPr>
            <p:cNvSpPr/>
            <p:nvPr/>
          </p:nvSpPr>
          <p:spPr>
            <a:xfrm>
              <a:off x="1245027" y="3544844"/>
              <a:ext cx="430030" cy="572247"/>
            </a:xfrm>
            <a:custGeom>
              <a:avLst/>
              <a:gdLst>
                <a:gd name="connsiteX0" fmla="*/ 1474 w 443034"/>
                <a:gd name="connsiteY0" fmla="*/ 0 h 179381"/>
                <a:gd name="connsiteX1" fmla="*/ 441560 w 443034"/>
                <a:gd name="connsiteY1" fmla="*/ 0 h 179381"/>
                <a:gd name="connsiteX2" fmla="*/ 443034 w 443034"/>
                <a:gd name="connsiteY2" fmla="*/ 11110 h 179381"/>
                <a:gd name="connsiteX3" fmla="*/ 221517 w 443034"/>
                <a:gd name="connsiteY3" fmla="*/ 179381 h 179381"/>
                <a:gd name="connsiteX4" fmla="*/ 0 w 443034"/>
                <a:gd name="connsiteY4" fmla="*/ 11110 h 179381"/>
                <a:gd name="connsiteX5" fmla="*/ 1474 w 443034"/>
                <a:gd name="connsiteY5" fmla="*/ 0 h 17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034" h="179381">
                  <a:moveTo>
                    <a:pt x="1474" y="0"/>
                  </a:moveTo>
                  <a:lnTo>
                    <a:pt x="441560" y="0"/>
                  </a:lnTo>
                  <a:lnTo>
                    <a:pt x="443034" y="11110"/>
                  </a:lnTo>
                  <a:cubicBezTo>
                    <a:pt x="443034" y="104044"/>
                    <a:pt x="343857" y="179381"/>
                    <a:pt x="221517" y="179381"/>
                  </a:cubicBezTo>
                  <a:cubicBezTo>
                    <a:pt x="99177" y="179381"/>
                    <a:pt x="0" y="104044"/>
                    <a:pt x="0" y="11110"/>
                  </a:cubicBezTo>
                  <a:lnTo>
                    <a:pt x="1474" y="0"/>
                  </a:lnTo>
                  <a:close/>
                </a:path>
              </a:pathLst>
            </a:custGeom>
            <a:solidFill>
              <a:schemeClr val="tx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MY"/>
            </a:p>
          </p:txBody>
        </p:sp>
      </p:grpSp>
      <p:sp>
        <p:nvSpPr>
          <p:cNvPr id="93" name="Flowchart: Delay 92">
            <a:extLst>
              <a:ext uri="{FF2B5EF4-FFF2-40B4-BE49-F238E27FC236}">
                <a16:creationId xmlns:a16="http://schemas.microsoft.com/office/drawing/2014/main" id="{60BE0888-4F83-4800-8161-395F2C3C9ADE}"/>
              </a:ext>
            </a:extLst>
          </p:cNvPr>
          <p:cNvSpPr/>
          <p:nvPr/>
        </p:nvSpPr>
        <p:spPr>
          <a:xfrm rot="16200000">
            <a:off x="5424730" y="3472159"/>
            <a:ext cx="1572622" cy="1746862"/>
          </a:xfrm>
          <a:prstGeom prst="flowChartDelay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2" name="Flowchart: Delay 91">
            <a:extLst>
              <a:ext uri="{FF2B5EF4-FFF2-40B4-BE49-F238E27FC236}">
                <a16:creationId xmlns:a16="http://schemas.microsoft.com/office/drawing/2014/main" id="{E4EE62F5-FCDC-4E9F-800B-87A263339B79}"/>
              </a:ext>
            </a:extLst>
          </p:cNvPr>
          <p:cNvSpPr/>
          <p:nvPr/>
        </p:nvSpPr>
        <p:spPr>
          <a:xfrm rot="16200000">
            <a:off x="6530771" y="3937098"/>
            <a:ext cx="1107401" cy="1282206"/>
          </a:xfrm>
          <a:prstGeom prst="flowChartDelay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1599ED03-EC18-4EF5-9D9D-4CD20F304F61}"/>
              </a:ext>
            </a:extLst>
          </p:cNvPr>
          <p:cNvSpPr/>
          <p:nvPr/>
        </p:nvSpPr>
        <p:spPr>
          <a:xfrm>
            <a:off x="7258054" y="3336202"/>
            <a:ext cx="1866896" cy="1807298"/>
          </a:xfrm>
          <a:custGeom>
            <a:avLst/>
            <a:gdLst>
              <a:gd name="connsiteX0" fmla="*/ 1374773 w 1866896"/>
              <a:gd name="connsiteY0" fmla="*/ 0 h 1807298"/>
              <a:gd name="connsiteX1" fmla="*/ 1783588 w 1866896"/>
              <a:gd name="connsiteY1" fmla="*/ 40626 h 1807298"/>
              <a:gd name="connsiteX2" fmla="*/ 1866896 w 1866896"/>
              <a:gd name="connsiteY2" fmla="*/ 60668 h 1807298"/>
              <a:gd name="connsiteX3" fmla="*/ 1866896 w 1866896"/>
              <a:gd name="connsiteY3" fmla="*/ 1807298 h 1807298"/>
              <a:gd name="connsiteX4" fmla="*/ 0 w 1866896"/>
              <a:gd name="connsiteY4" fmla="*/ 1807298 h 1807298"/>
              <a:gd name="connsiteX5" fmla="*/ 0 w 1866896"/>
              <a:gd name="connsiteY5" fmla="*/ 903649 h 1807298"/>
              <a:gd name="connsiteX6" fmla="*/ 1374773 w 1866896"/>
              <a:gd name="connsiteY6" fmla="*/ 0 h 1807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66896" h="1807298">
                <a:moveTo>
                  <a:pt x="1374773" y="0"/>
                </a:moveTo>
                <a:cubicBezTo>
                  <a:pt x="1517135" y="0"/>
                  <a:pt x="1654444" y="14224"/>
                  <a:pt x="1783588" y="40626"/>
                </a:cubicBezTo>
                <a:lnTo>
                  <a:pt x="1866896" y="60668"/>
                </a:lnTo>
                <a:lnTo>
                  <a:pt x="1866896" y="1807298"/>
                </a:lnTo>
                <a:lnTo>
                  <a:pt x="0" y="1807298"/>
                </a:lnTo>
                <a:lnTo>
                  <a:pt x="0" y="903649"/>
                </a:lnTo>
                <a:cubicBezTo>
                  <a:pt x="0" y="404577"/>
                  <a:pt x="615507" y="0"/>
                  <a:pt x="1374773" y="0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MY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1A34A789-71C7-429C-A4B3-BF6FF43A9328}"/>
              </a:ext>
            </a:extLst>
          </p:cNvPr>
          <p:cNvSpPr/>
          <p:nvPr/>
        </p:nvSpPr>
        <p:spPr>
          <a:xfrm>
            <a:off x="1508652" y="2465540"/>
            <a:ext cx="83928" cy="615798"/>
          </a:xfrm>
          <a:custGeom>
            <a:avLst/>
            <a:gdLst>
              <a:gd name="connsiteX0" fmla="*/ 30588 w 83928"/>
              <a:gd name="connsiteY0" fmla="*/ 0 h 419100"/>
              <a:gd name="connsiteX1" fmla="*/ 22968 w 83928"/>
              <a:gd name="connsiteY1" fmla="*/ 38100 h 419100"/>
              <a:gd name="connsiteX2" fmla="*/ 83928 w 83928"/>
              <a:gd name="connsiteY2" fmla="*/ 144780 h 419100"/>
              <a:gd name="connsiteX3" fmla="*/ 22968 w 83928"/>
              <a:gd name="connsiteY3" fmla="*/ 259080 h 419100"/>
              <a:gd name="connsiteX4" fmla="*/ 108 w 83928"/>
              <a:gd name="connsiteY4" fmla="*/ 297180 h 419100"/>
              <a:gd name="connsiteX5" fmla="*/ 30588 w 83928"/>
              <a:gd name="connsiteY5" fmla="*/ 327660 h 419100"/>
              <a:gd name="connsiteX6" fmla="*/ 38208 w 83928"/>
              <a:gd name="connsiteY6" fmla="*/ 365760 h 419100"/>
              <a:gd name="connsiteX7" fmla="*/ 45828 w 83928"/>
              <a:gd name="connsiteY7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928" h="419100">
                <a:moveTo>
                  <a:pt x="30588" y="0"/>
                </a:moveTo>
                <a:cubicBezTo>
                  <a:pt x="28048" y="12700"/>
                  <a:pt x="20839" y="25325"/>
                  <a:pt x="22968" y="38100"/>
                </a:cubicBezTo>
                <a:cubicBezTo>
                  <a:pt x="29353" y="76408"/>
                  <a:pt x="62916" y="115363"/>
                  <a:pt x="83928" y="144780"/>
                </a:cubicBezTo>
                <a:cubicBezTo>
                  <a:pt x="63608" y="182880"/>
                  <a:pt x="43777" y="221245"/>
                  <a:pt x="22968" y="259080"/>
                </a:cubicBezTo>
                <a:cubicBezTo>
                  <a:pt x="15830" y="272057"/>
                  <a:pt x="-1528" y="282460"/>
                  <a:pt x="108" y="297180"/>
                </a:cubicBezTo>
                <a:cubicBezTo>
                  <a:pt x="1695" y="311461"/>
                  <a:pt x="20428" y="317500"/>
                  <a:pt x="30588" y="327660"/>
                </a:cubicBezTo>
                <a:cubicBezTo>
                  <a:pt x="33128" y="340360"/>
                  <a:pt x="36079" y="352985"/>
                  <a:pt x="38208" y="365760"/>
                </a:cubicBezTo>
                <a:cubicBezTo>
                  <a:pt x="41161" y="383476"/>
                  <a:pt x="45828" y="419100"/>
                  <a:pt x="45828" y="419100"/>
                </a:cubicBezTo>
              </a:path>
            </a:pathLst>
          </a:custGeom>
          <a:noFill/>
          <a:ln w="5715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DFC37D8-7C31-4873-B954-8E9595022756}"/>
              </a:ext>
            </a:extLst>
          </p:cNvPr>
          <p:cNvGrpSpPr/>
          <p:nvPr/>
        </p:nvGrpSpPr>
        <p:grpSpPr>
          <a:xfrm>
            <a:off x="831075" y="3064093"/>
            <a:ext cx="1441397" cy="232296"/>
            <a:chOff x="4068536" y="2365275"/>
            <a:chExt cx="4927850" cy="794174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0816D02-A98A-41F0-BD85-9F48A9675DDE}"/>
                </a:ext>
              </a:extLst>
            </p:cNvPr>
            <p:cNvSpPr/>
            <p:nvPr/>
          </p:nvSpPr>
          <p:spPr>
            <a:xfrm>
              <a:off x="4068709" y="2365275"/>
              <a:ext cx="4927677" cy="794174"/>
            </a:xfrm>
            <a:custGeom>
              <a:avLst/>
              <a:gdLst>
                <a:gd name="connsiteX0" fmla="*/ 3998255 w 7797114"/>
                <a:gd name="connsiteY0" fmla="*/ 1009685 h 1256630"/>
                <a:gd name="connsiteX1" fmla="*/ 4036856 w 7797114"/>
                <a:gd name="connsiteY1" fmla="*/ 1048261 h 1256630"/>
                <a:gd name="connsiteX2" fmla="*/ 3998255 w 7797114"/>
                <a:gd name="connsiteY2" fmla="*/ 1086835 h 1256630"/>
                <a:gd name="connsiteX3" fmla="*/ 3959652 w 7797114"/>
                <a:gd name="connsiteY3" fmla="*/ 1048261 h 1256630"/>
                <a:gd name="connsiteX4" fmla="*/ 3998255 w 7797114"/>
                <a:gd name="connsiteY4" fmla="*/ 1009685 h 1256630"/>
                <a:gd name="connsiteX5" fmla="*/ 3998277 w 7797114"/>
                <a:gd name="connsiteY5" fmla="*/ 967692 h 1256630"/>
                <a:gd name="connsiteX6" fmla="*/ 3917642 w 7797114"/>
                <a:gd name="connsiteY6" fmla="*/ 1048270 h 1256630"/>
                <a:gd name="connsiteX7" fmla="*/ 3998277 w 7797114"/>
                <a:gd name="connsiteY7" fmla="*/ 1128848 h 1256630"/>
                <a:gd name="connsiteX8" fmla="*/ 4078912 w 7797114"/>
                <a:gd name="connsiteY8" fmla="*/ 1048270 h 1256630"/>
                <a:gd name="connsiteX9" fmla="*/ 3998277 w 7797114"/>
                <a:gd name="connsiteY9" fmla="*/ 967692 h 1256630"/>
                <a:gd name="connsiteX10" fmla="*/ 4100358 w 7797114"/>
                <a:gd name="connsiteY10" fmla="*/ 720385 h 1256630"/>
                <a:gd name="connsiteX11" fmla="*/ 4093495 w 7797114"/>
                <a:gd name="connsiteY11" fmla="*/ 727243 h 1256630"/>
                <a:gd name="connsiteX12" fmla="*/ 4100358 w 7797114"/>
                <a:gd name="connsiteY12" fmla="*/ 734100 h 1256630"/>
                <a:gd name="connsiteX13" fmla="*/ 4420751 w 7797114"/>
                <a:gd name="connsiteY13" fmla="*/ 734100 h 1256630"/>
                <a:gd name="connsiteX14" fmla="*/ 4427614 w 7797114"/>
                <a:gd name="connsiteY14" fmla="*/ 727243 h 1256630"/>
                <a:gd name="connsiteX15" fmla="*/ 4420751 w 7797114"/>
                <a:gd name="connsiteY15" fmla="*/ 720385 h 1256630"/>
                <a:gd name="connsiteX16" fmla="*/ 3396949 w 7797114"/>
                <a:gd name="connsiteY16" fmla="*/ 720385 h 1256630"/>
                <a:gd name="connsiteX17" fmla="*/ 3390086 w 7797114"/>
                <a:gd name="connsiteY17" fmla="*/ 727243 h 1256630"/>
                <a:gd name="connsiteX18" fmla="*/ 3396949 w 7797114"/>
                <a:gd name="connsiteY18" fmla="*/ 734100 h 1256630"/>
                <a:gd name="connsiteX19" fmla="*/ 3717343 w 7797114"/>
                <a:gd name="connsiteY19" fmla="*/ 734100 h 1256630"/>
                <a:gd name="connsiteX20" fmla="*/ 3724206 w 7797114"/>
                <a:gd name="connsiteY20" fmla="*/ 727243 h 1256630"/>
                <a:gd name="connsiteX21" fmla="*/ 3717343 w 7797114"/>
                <a:gd name="connsiteY21" fmla="*/ 720385 h 1256630"/>
                <a:gd name="connsiteX22" fmla="*/ 4114940 w 7797114"/>
                <a:gd name="connsiteY22" fmla="*/ 688669 h 1256630"/>
                <a:gd name="connsiteX23" fmla="*/ 4108078 w 7797114"/>
                <a:gd name="connsiteY23" fmla="*/ 695526 h 1256630"/>
                <a:gd name="connsiteX24" fmla="*/ 4114940 w 7797114"/>
                <a:gd name="connsiteY24" fmla="*/ 702384 h 1256630"/>
                <a:gd name="connsiteX25" fmla="*/ 4435334 w 7797114"/>
                <a:gd name="connsiteY25" fmla="*/ 702384 h 1256630"/>
                <a:gd name="connsiteX26" fmla="*/ 4442196 w 7797114"/>
                <a:gd name="connsiteY26" fmla="*/ 695526 h 1256630"/>
                <a:gd name="connsiteX27" fmla="*/ 4435334 w 7797114"/>
                <a:gd name="connsiteY27" fmla="*/ 688669 h 1256630"/>
                <a:gd name="connsiteX28" fmla="*/ 3382366 w 7797114"/>
                <a:gd name="connsiteY28" fmla="*/ 688669 h 1256630"/>
                <a:gd name="connsiteX29" fmla="*/ 3375504 w 7797114"/>
                <a:gd name="connsiteY29" fmla="*/ 695526 h 1256630"/>
                <a:gd name="connsiteX30" fmla="*/ 3382366 w 7797114"/>
                <a:gd name="connsiteY30" fmla="*/ 702384 h 1256630"/>
                <a:gd name="connsiteX31" fmla="*/ 3702760 w 7797114"/>
                <a:gd name="connsiteY31" fmla="*/ 702384 h 1256630"/>
                <a:gd name="connsiteX32" fmla="*/ 3709623 w 7797114"/>
                <a:gd name="connsiteY32" fmla="*/ 695526 h 1256630"/>
                <a:gd name="connsiteX33" fmla="*/ 3702760 w 7797114"/>
                <a:gd name="connsiteY33" fmla="*/ 688669 h 1256630"/>
                <a:gd name="connsiteX34" fmla="*/ 4129094 w 7797114"/>
                <a:gd name="connsiteY34" fmla="*/ 657380 h 1256630"/>
                <a:gd name="connsiteX35" fmla="*/ 4122232 w 7797114"/>
                <a:gd name="connsiteY35" fmla="*/ 664237 h 1256630"/>
                <a:gd name="connsiteX36" fmla="*/ 4129094 w 7797114"/>
                <a:gd name="connsiteY36" fmla="*/ 671095 h 1256630"/>
                <a:gd name="connsiteX37" fmla="*/ 4449489 w 7797114"/>
                <a:gd name="connsiteY37" fmla="*/ 671095 h 1256630"/>
                <a:gd name="connsiteX38" fmla="*/ 4456351 w 7797114"/>
                <a:gd name="connsiteY38" fmla="*/ 664237 h 1256630"/>
                <a:gd name="connsiteX39" fmla="*/ 4449489 w 7797114"/>
                <a:gd name="connsiteY39" fmla="*/ 657380 h 1256630"/>
                <a:gd name="connsiteX40" fmla="*/ 3368211 w 7797114"/>
                <a:gd name="connsiteY40" fmla="*/ 656951 h 1256630"/>
                <a:gd name="connsiteX41" fmla="*/ 3361349 w 7797114"/>
                <a:gd name="connsiteY41" fmla="*/ 663809 h 1256630"/>
                <a:gd name="connsiteX42" fmla="*/ 3368211 w 7797114"/>
                <a:gd name="connsiteY42" fmla="*/ 670666 h 1256630"/>
                <a:gd name="connsiteX43" fmla="*/ 3688606 w 7797114"/>
                <a:gd name="connsiteY43" fmla="*/ 670666 h 1256630"/>
                <a:gd name="connsiteX44" fmla="*/ 3695469 w 7797114"/>
                <a:gd name="connsiteY44" fmla="*/ 663809 h 1256630"/>
                <a:gd name="connsiteX45" fmla="*/ 3688606 w 7797114"/>
                <a:gd name="connsiteY45" fmla="*/ 656951 h 1256630"/>
                <a:gd name="connsiteX46" fmla="*/ 2685391 w 7797114"/>
                <a:gd name="connsiteY46" fmla="*/ 362497 h 1256630"/>
                <a:gd name="connsiteX47" fmla="*/ 2685391 w 7797114"/>
                <a:gd name="connsiteY47" fmla="*/ 643664 h 1256630"/>
                <a:gd name="connsiteX48" fmla="*/ 2645075 w 7797114"/>
                <a:gd name="connsiteY48" fmla="*/ 483364 h 1256630"/>
                <a:gd name="connsiteX49" fmla="*/ 2685391 w 7797114"/>
                <a:gd name="connsiteY49" fmla="*/ 362497 h 1256630"/>
                <a:gd name="connsiteX50" fmla="*/ 5102287 w 7797114"/>
                <a:gd name="connsiteY50" fmla="*/ 361212 h 1256630"/>
                <a:gd name="connsiteX51" fmla="*/ 5102287 w 7797114"/>
                <a:gd name="connsiteY51" fmla="*/ 644951 h 1256630"/>
                <a:gd name="connsiteX52" fmla="*/ 5102287 w 7797114"/>
                <a:gd name="connsiteY52" fmla="*/ 361212 h 1256630"/>
                <a:gd name="connsiteX53" fmla="*/ 5224097 w 7797114"/>
                <a:gd name="connsiteY53" fmla="*/ 237773 h 1256630"/>
                <a:gd name="connsiteX54" fmla="*/ 7795399 w 7797114"/>
                <a:gd name="connsiteY54" fmla="*/ 237773 h 1256630"/>
                <a:gd name="connsiteX55" fmla="*/ 7797114 w 7797114"/>
                <a:gd name="connsiteY55" fmla="*/ 266061 h 1256630"/>
                <a:gd name="connsiteX56" fmla="*/ 7722913 w 7797114"/>
                <a:gd name="connsiteY56" fmla="*/ 275491 h 1256630"/>
                <a:gd name="connsiteX57" fmla="*/ 6725702 w 7797114"/>
                <a:gd name="connsiteY57" fmla="*/ 279777 h 1256630"/>
                <a:gd name="connsiteX58" fmla="*/ 6553282 w 7797114"/>
                <a:gd name="connsiteY58" fmla="*/ 314494 h 1256630"/>
                <a:gd name="connsiteX59" fmla="*/ 6630485 w 7797114"/>
                <a:gd name="connsiteY59" fmla="*/ 574230 h 1256630"/>
                <a:gd name="connsiteX60" fmla="*/ 6621050 w 7797114"/>
                <a:gd name="connsiteY60" fmla="*/ 689955 h 1256630"/>
                <a:gd name="connsiteX61" fmla="*/ 6596601 w 7797114"/>
                <a:gd name="connsiteY61" fmla="*/ 773104 h 1256630"/>
                <a:gd name="connsiteX62" fmla="*/ 6441766 w 7797114"/>
                <a:gd name="connsiteY62" fmla="*/ 775247 h 1256630"/>
                <a:gd name="connsiteX63" fmla="*/ 6422894 w 7797114"/>
                <a:gd name="connsiteY63" fmla="*/ 736244 h 1256630"/>
                <a:gd name="connsiteX64" fmla="*/ 6413029 w 7797114"/>
                <a:gd name="connsiteY64" fmla="*/ 634236 h 1256630"/>
                <a:gd name="connsiteX65" fmla="*/ 5254978 w 7797114"/>
                <a:gd name="connsiteY65" fmla="*/ 634236 h 1256630"/>
                <a:gd name="connsiteX66" fmla="*/ 5254978 w 7797114"/>
                <a:gd name="connsiteY66" fmla="*/ 385214 h 1256630"/>
                <a:gd name="connsiteX67" fmla="*/ 6408740 w 7797114"/>
                <a:gd name="connsiteY67" fmla="*/ 590945 h 1256630"/>
                <a:gd name="connsiteX68" fmla="*/ 6496666 w 7797114"/>
                <a:gd name="connsiteY68" fmla="*/ 314494 h 1256630"/>
                <a:gd name="connsiteX69" fmla="*/ 6482084 w 7797114"/>
                <a:gd name="connsiteY69" fmla="*/ 295206 h 1256630"/>
                <a:gd name="connsiteX70" fmla="*/ 6285643 w 7797114"/>
                <a:gd name="connsiteY70" fmla="*/ 280633 h 1256630"/>
                <a:gd name="connsiteX71" fmla="*/ 5281999 w 7797114"/>
                <a:gd name="connsiteY71" fmla="*/ 274205 h 1256630"/>
                <a:gd name="connsiteX72" fmla="*/ 5224097 w 7797114"/>
                <a:gd name="connsiteY72" fmla="*/ 266061 h 1256630"/>
                <a:gd name="connsiteX73" fmla="*/ 5224097 w 7797114"/>
                <a:gd name="connsiteY73" fmla="*/ 237773 h 1256630"/>
                <a:gd name="connsiteX74" fmla="*/ 1285169 w 7797114"/>
                <a:gd name="connsiteY74" fmla="*/ 233433 h 1256630"/>
                <a:gd name="connsiteX75" fmla="*/ 2570015 w 7797114"/>
                <a:gd name="connsiteY75" fmla="*/ 242487 h 1256630"/>
                <a:gd name="connsiteX76" fmla="*/ 2571730 w 7797114"/>
                <a:gd name="connsiteY76" fmla="*/ 266918 h 1256630"/>
                <a:gd name="connsiteX77" fmla="*/ 2503963 w 7797114"/>
                <a:gd name="connsiteY77" fmla="*/ 275062 h 1256630"/>
                <a:gd name="connsiteX78" fmla="*/ 1500320 w 7797114"/>
                <a:gd name="connsiteY78" fmla="*/ 280205 h 1256630"/>
                <a:gd name="connsiteX79" fmla="*/ 1326612 w 7797114"/>
                <a:gd name="connsiteY79" fmla="*/ 304636 h 1256630"/>
                <a:gd name="connsiteX80" fmla="*/ 1404673 w 7797114"/>
                <a:gd name="connsiteY80" fmla="*/ 595660 h 1256630"/>
                <a:gd name="connsiteX81" fmla="*/ 2533558 w 7797114"/>
                <a:gd name="connsiteY81" fmla="*/ 394214 h 1256630"/>
                <a:gd name="connsiteX82" fmla="*/ 2533558 w 7797114"/>
                <a:gd name="connsiteY82" fmla="*/ 629521 h 1256630"/>
                <a:gd name="connsiteX83" fmla="*/ 1402099 w 7797114"/>
                <a:gd name="connsiteY83" fmla="*/ 629521 h 1256630"/>
                <a:gd name="connsiteX84" fmla="*/ 1395237 w 7797114"/>
                <a:gd name="connsiteY84" fmla="*/ 707527 h 1256630"/>
                <a:gd name="connsiteX85" fmla="*/ 1313315 w 7797114"/>
                <a:gd name="connsiteY85" fmla="*/ 782533 h 1256630"/>
                <a:gd name="connsiteX86" fmla="*/ 1245978 w 7797114"/>
                <a:gd name="connsiteY86" fmla="*/ 780390 h 1256630"/>
                <a:gd name="connsiteX87" fmla="*/ 1196224 w 7797114"/>
                <a:gd name="connsiteY87" fmla="*/ 732815 h 1256630"/>
                <a:gd name="connsiteX88" fmla="*/ 1180354 w 7797114"/>
                <a:gd name="connsiteY88" fmla="*/ 433647 h 1256630"/>
                <a:gd name="connsiteX89" fmla="*/ 1256700 w 7797114"/>
                <a:gd name="connsiteY89" fmla="*/ 298635 h 1256630"/>
                <a:gd name="connsiteX90" fmla="*/ 1094144 w 7797114"/>
                <a:gd name="connsiteY90" fmla="*/ 279776 h 1256630"/>
                <a:gd name="connsiteX91" fmla="*/ 90500 w 7797114"/>
                <a:gd name="connsiteY91" fmla="*/ 276776 h 1256630"/>
                <a:gd name="connsiteX92" fmla="*/ 0 w 7797114"/>
                <a:gd name="connsiteY92" fmla="*/ 254917 h 1256630"/>
                <a:gd name="connsiteX93" fmla="*/ 1285169 w 7797114"/>
                <a:gd name="connsiteY93" fmla="*/ 233433 h 1256630"/>
                <a:gd name="connsiteX94" fmla="*/ 3907671 w 7797114"/>
                <a:gd name="connsiteY94" fmla="*/ 3 h 1256630"/>
                <a:gd name="connsiteX95" fmla="*/ 4199435 w 7797114"/>
                <a:gd name="connsiteY95" fmla="*/ 72330 h 1256630"/>
                <a:gd name="connsiteX96" fmla="*/ 4301086 w 7797114"/>
                <a:gd name="connsiteY96" fmla="*/ 167482 h 1256630"/>
                <a:gd name="connsiteX97" fmla="*/ 4393302 w 7797114"/>
                <a:gd name="connsiteY97" fmla="*/ 230916 h 1256630"/>
                <a:gd name="connsiteX98" fmla="*/ 4904560 w 7797114"/>
                <a:gd name="connsiteY98" fmla="*/ 319637 h 1256630"/>
                <a:gd name="connsiteX99" fmla="*/ 4990340 w 7797114"/>
                <a:gd name="connsiteY99" fmla="*/ 417360 h 1256630"/>
                <a:gd name="connsiteX100" fmla="*/ 4990340 w 7797114"/>
                <a:gd name="connsiteY100" fmla="*/ 634664 h 1256630"/>
                <a:gd name="connsiteX101" fmla="*/ 5561646 w 7797114"/>
                <a:gd name="connsiteY101" fmla="*/ 1166565 h 1256630"/>
                <a:gd name="connsiteX102" fmla="*/ 5607110 w 7797114"/>
                <a:gd name="connsiteY102" fmla="*/ 1202140 h 1256630"/>
                <a:gd name="connsiteX103" fmla="*/ 5659008 w 7797114"/>
                <a:gd name="connsiteY103" fmla="*/ 1219284 h 1256630"/>
                <a:gd name="connsiteX104" fmla="*/ 5656435 w 7797114"/>
                <a:gd name="connsiteY104" fmla="*/ 1254002 h 1256630"/>
                <a:gd name="connsiteX105" fmla="*/ 5445411 w 7797114"/>
                <a:gd name="connsiteY105" fmla="*/ 1252716 h 1256630"/>
                <a:gd name="connsiteX106" fmla="*/ 5429543 w 7797114"/>
                <a:gd name="connsiteY106" fmla="*/ 1223571 h 1256630"/>
                <a:gd name="connsiteX107" fmla="*/ 5489161 w 7797114"/>
                <a:gd name="connsiteY107" fmla="*/ 1189710 h 1256630"/>
                <a:gd name="connsiteX108" fmla="*/ 4553712 w 7797114"/>
                <a:gd name="connsiteY108" fmla="*/ 635521 h 1256630"/>
                <a:gd name="connsiteX109" fmla="*/ 4539988 w 7797114"/>
                <a:gd name="connsiteY109" fmla="*/ 650522 h 1256630"/>
                <a:gd name="connsiteX110" fmla="*/ 4327250 w 7797114"/>
                <a:gd name="connsiteY110" fmla="*/ 786391 h 1256630"/>
                <a:gd name="connsiteX111" fmla="*/ 4081485 w 7797114"/>
                <a:gd name="connsiteY111" fmla="*/ 785533 h 1256630"/>
                <a:gd name="connsiteX112" fmla="*/ 3996991 w 7797114"/>
                <a:gd name="connsiteY112" fmla="*/ 898686 h 1256630"/>
                <a:gd name="connsiteX113" fmla="*/ 4118371 w 7797114"/>
                <a:gd name="connsiteY113" fmla="*/ 1033268 h 1256630"/>
                <a:gd name="connsiteX114" fmla="*/ 3971685 w 7797114"/>
                <a:gd name="connsiteY114" fmla="*/ 1179424 h 1256630"/>
                <a:gd name="connsiteX115" fmla="*/ 3787254 w 7797114"/>
                <a:gd name="connsiteY115" fmla="*/ 1179853 h 1256630"/>
                <a:gd name="connsiteX116" fmla="*/ 3699758 w 7797114"/>
                <a:gd name="connsiteY116" fmla="*/ 1089845 h 1256630"/>
                <a:gd name="connsiteX117" fmla="*/ 3699758 w 7797114"/>
                <a:gd name="connsiteY117" fmla="*/ 1021696 h 1256630"/>
                <a:gd name="connsiteX118" fmla="*/ 3817707 w 7797114"/>
                <a:gd name="connsiteY118" fmla="*/ 901258 h 1256630"/>
                <a:gd name="connsiteX119" fmla="*/ 3828859 w 7797114"/>
                <a:gd name="connsiteY119" fmla="*/ 874255 h 1256630"/>
                <a:gd name="connsiteX120" fmla="*/ 3770099 w 7797114"/>
                <a:gd name="connsiteY120" fmla="*/ 788962 h 1256630"/>
                <a:gd name="connsiteX121" fmla="*/ 3435551 w 7797114"/>
                <a:gd name="connsiteY121" fmla="*/ 792819 h 1256630"/>
                <a:gd name="connsiteX122" fmla="*/ 3310309 w 7797114"/>
                <a:gd name="connsiteY122" fmla="*/ 702384 h 1256630"/>
                <a:gd name="connsiteX123" fmla="*/ 3206084 w 7797114"/>
                <a:gd name="connsiteY123" fmla="*/ 646665 h 1256630"/>
                <a:gd name="connsiteX124" fmla="*/ 2406600 w 7797114"/>
                <a:gd name="connsiteY124" fmla="*/ 1087273 h 1256630"/>
                <a:gd name="connsiteX125" fmla="*/ 2308381 w 7797114"/>
                <a:gd name="connsiteY125" fmla="*/ 1194854 h 1256630"/>
                <a:gd name="connsiteX126" fmla="*/ 2343552 w 7797114"/>
                <a:gd name="connsiteY126" fmla="*/ 1204283 h 1256630"/>
                <a:gd name="connsiteX127" fmla="*/ 2374863 w 7797114"/>
                <a:gd name="connsiteY127" fmla="*/ 1229571 h 1256630"/>
                <a:gd name="connsiteX128" fmla="*/ 2343122 w 7797114"/>
                <a:gd name="connsiteY128" fmla="*/ 1254858 h 1256630"/>
                <a:gd name="connsiteX129" fmla="*/ 2179280 w 7797114"/>
                <a:gd name="connsiteY129" fmla="*/ 1254858 h 1256630"/>
                <a:gd name="connsiteX130" fmla="*/ 2147970 w 7797114"/>
                <a:gd name="connsiteY130" fmla="*/ 1234714 h 1256630"/>
                <a:gd name="connsiteX131" fmla="*/ 2177135 w 7797114"/>
                <a:gd name="connsiteY131" fmla="*/ 1204283 h 1256630"/>
                <a:gd name="connsiteX132" fmla="*/ 2244902 w 7797114"/>
                <a:gd name="connsiteY132" fmla="*/ 1159279 h 1256630"/>
                <a:gd name="connsiteX133" fmla="*/ 2778893 w 7797114"/>
                <a:gd name="connsiteY133" fmla="*/ 650094 h 1256630"/>
                <a:gd name="connsiteX134" fmla="*/ 2802482 w 7797114"/>
                <a:gd name="connsiteY134" fmla="*/ 596089 h 1256630"/>
                <a:gd name="connsiteX135" fmla="*/ 2798622 w 7797114"/>
                <a:gd name="connsiteY135" fmla="*/ 405787 h 1256630"/>
                <a:gd name="connsiteX136" fmla="*/ 2867678 w 7797114"/>
                <a:gd name="connsiteY136" fmla="*/ 332067 h 1256630"/>
                <a:gd name="connsiteX137" fmla="*/ 3425685 w 7797114"/>
                <a:gd name="connsiteY137" fmla="*/ 234345 h 1256630"/>
                <a:gd name="connsiteX138" fmla="*/ 3502032 w 7797114"/>
                <a:gd name="connsiteY138" fmla="*/ 181197 h 1256630"/>
                <a:gd name="connsiteX139" fmla="*/ 3615263 w 7797114"/>
                <a:gd name="connsiteY139" fmla="*/ 69759 h 1256630"/>
                <a:gd name="connsiteX140" fmla="*/ 3907671 w 7797114"/>
                <a:gd name="connsiteY140" fmla="*/ 3 h 125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7797114" h="1256630">
                  <a:moveTo>
                    <a:pt x="3998255" y="1009685"/>
                  </a:moveTo>
                  <a:cubicBezTo>
                    <a:pt x="4019574" y="1009685"/>
                    <a:pt x="4036856" y="1026956"/>
                    <a:pt x="4036856" y="1048261"/>
                  </a:cubicBezTo>
                  <a:cubicBezTo>
                    <a:pt x="4036856" y="1069565"/>
                    <a:pt x="4019574" y="1086835"/>
                    <a:pt x="3998255" y="1086835"/>
                  </a:cubicBezTo>
                  <a:cubicBezTo>
                    <a:pt x="3976935" y="1086835"/>
                    <a:pt x="3959652" y="1069565"/>
                    <a:pt x="3959652" y="1048261"/>
                  </a:cubicBezTo>
                  <a:cubicBezTo>
                    <a:pt x="3959652" y="1026956"/>
                    <a:pt x="3976935" y="1009685"/>
                    <a:pt x="3998255" y="1009685"/>
                  </a:cubicBezTo>
                  <a:close/>
                  <a:moveTo>
                    <a:pt x="3998277" y="967692"/>
                  </a:moveTo>
                  <a:cubicBezTo>
                    <a:pt x="3953670" y="967692"/>
                    <a:pt x="3917213" y="1003694"/>
                    <a:pt x="3917642" y="1048270"/>
                  </a:cubicBezTo>
                  <a:cubicBezTo>
                    <a:pt x="3917642" y="1092845"/>
                    <a:pt x="3953670" y="1128848"/>
                    <a:pt x="3998277" y="1128848"/>
                  </a:cubicBezTo>
                  <a:cubicBezTo>
                    <a:pt x="4042883" y="1128848"/>
                    <a:pt x="4078912" y="1092845"/>
                    <a:pt x="4078912" y="1048270"/>
                  </a:cubicBezTo>
                  <a:cubicBezTo>
                    <a:pt x="4078912" y="1003694"/>
                    <a:pt x="4042883" y="967692"/>
                    <a:pt x="3998277" y="967692"/>
                  </a:cubicBezTo>
                  <a:close/>
                  <a:moveTo>
                    <a:pt x="4100358" y="720385"/>
                  </a:moveTo>
                  <a:cubicBezTo>
                    <a:pt x="4096497" y="720385"/>
                    <a:pt x="4093495" y="723385"/>
                    <a:pt x="4093495" y="727243"/>
                  </a:cubicBezTo>
                  <a:cubicBezTo>
                    <a:pt x="4093495" y="731100"/>
                    <a:pt x="4096497" y="734100"/>
                    <a:pt x="4100358" y="734100"/>
                  </a:cubicBezTo>
                  <a:lnTo>
                    <a:pt x="4420751" y="734100"/>
                  </a:lnTo>
                  <a:cubicBezTo>
                    <a:pt x="4424611" y="734100"/>
                    <a:pt x="4427614" y="731100"/>
                    <a:pt x="4427614" y="727243"/>
                  </a:cubicBezTo>
                  <a:cubicBezTo>
                    <a:pt x="4427614" y="723385"/>
                    <a:pt x="4424611" y="720385"/>
                    <a:pt x="4420751" y="720385"/>
                  </a:cubicBezTo>
                  <a:close/>
                  <a:moveTo>
                    <a:pt x="3396949" y="720385"/>
                  </a:moveTo>
                  <a:cubicBezTo>
                    <a:pt x="3393090" y="720385"/>
                    <a:pt x="3390086" y="723385"/>
                    <a:pt x="3390086" y="727243"/>
                  </a:cubicBezTo>
                  <a:cubicBezTo>
                    <a:pt x="3390086" y="731100"/>
                    <a:pt x="3393090" y="734100"/>
                    <a:pt x="3396949" y="734100"/>
                  </a:cubicBezTo>
                  <a:lnTo>
                    <a:pt x="3717343" y="734100"/>
                  </a:lnTo>
                  <a:cubicBezTo>
                    <a:pt x="3721203" y="734100"/>
                    <a:pt x="3724634" y="731100"/>
                    <a:pt x="3724206" y="727243"/>
                  </a:cubicBezTo>
                  <a:cubicBezTo>
                    <a:pt x="3724206" y="723385"/>
                    <a:pt x="3721203" y="720385"/>
                    <a:pt x="3717343" y="720385"/>
                  </a:cubicBezTo>
                  <a:close/>
                  <a:moveTo>
                    <a:pt x="4114940" y="688669"/>
                  </a:moveTo>
                  <a:cubicBezTo>
                    <a:pt x="4111080" y="688669"/>
                    <a:pt x="4108078" y="691669"/>
                    <a:pt x="4108078" y="695526"/>
                  </a:cubicBezTo>
                  <a:cubicBezTo>
                    <a:pt x="4108078" y="699384"/>
                    <a:pt x="4111080" y="702384"/>
                    <a:pt x="4114940" y="702384"/>
                  </a:cubicBezTo>
                  <a:lnTo>
                    <a:pt x="4435334" y="702384"/>
                  </a:lnTo>
                  <a:cubicBezTo>
                    <a:pt x="4439194" y="702384"/>
                    <a:pt x="4442196" y="699384"/>
                    <a:pt x="4442196" y="695526"/>
                  </a:cubicBezTo>
                  <a:cubicBezTo>
                    <a:pt x="4442196" y="691669"/>
                    <a:pt x="4439194" y="688669"/>
                    <a:pt x="4435334" y="688669"/>
                  </a:cubicBezTo>
                  <a:close/>
                  <a:moveTo>
                    <a:pt x="3382366" y="688669"/>
                  </a:moveTo>
                  <a:cubicBezTo>
                    <a:pt x="3378506" y="688669"/>
                    <a:pt x="3375504" y="691669"/>
                    <a:pt x="3375504" y="695526"/>
                  </a:cubicBezTo>
                  <a:cubicBezTo>
                    <a:pt x="3375504" y="699384"/>
                    <a:pt x="3378936" y="702384"/>
                    <a:pt x="3382366" y="702384"/>
                  </a:cubicBezTo>
                  <a:lnTo>
                    <a:pt x="3702760" y="702384"/>
                  </a:lnTo>
                  <a:cubicBezTo>
                    <a:pt x="3706621" y="702384"/>
                    <a:pt x="3709623" y="699384"/>
                    <a:pt x="3709623" y="695526"/>
                  </a:cubicBezTo>
                  <a:cubicBezTo>
                    <a:pt x="3709623" y="691669"/>
                    <a:pt x="3706621" y="688669"/>
                    <a:pt x="3702760" y="688669"/>
                  </a:cubicBezTo>
                  <a:close/>
                  <a:moveTo>
                    <a:pt x="4129094" y="657380"/>
                  </a:moveTo>
                  <a:cubicBezTo>
                    <a:pt x="4125234" y="657380"/>
                    <a:pt x="4122232" y="660380"/>
                    <a:pt x="4122232" y="664237"/>
                  </a:cubicBezTo>
                  <a:cubicBezTo>
                    <a:pt x="4122232" y="668095"/>
                    <a:pt x="4125234" y="671095"/>
                    <a:pt x="4129094" y="671095"/>
                  </a:cubicBezTo>
                  <a:lnTo>
                    <a:pt x="4449489" y="671095"/>
                  </a:lnTo>
                  <a:cubicBezTo>
                    <a:pt x="4453349" y="671095"/>
                    <a:pt x="4456351" y="668095"/>
                    <a:pt x="4456351" y="664237"/>
                  </a:cubicBezTo>
                  <a:cubicBezTo>
                    <a:pt x="4456351" y="660380"/>
                    <a:pt x="4453349" y="657380"/>
                    <a:pt x="4449489" y="657380"/>
                  </a:cubicBezTo>
                  <a:close/>
                  <a:moveTo>
                    <a:pt x="3368211" y="656951"/>
                  </a:moveTo>
                  <a:cubicBezTo>
                    <a:pt x="3364353" y="656951"/>
                    <a:pt x="3361349" y="659951"/>
                    <a:pt x="3361349" y="663809"/>
                  </a:cubicBezTo>
                  <a:cubicBezTo>
                    <a:pt x="3361349" y="667666"/>
                    <a:pt x="3364353" y="671095"/>
                    <a:pt x="3368211" y="670666"/>
                  </a:cubicBezTo>
                  <a:lnTo>
                    <a:pt x="3688606" y="670666"/>
                  </a:lnTo>
                  <a:cubicBezTo>
                    <a:pt x="3692466" y="670666"/>
                    <a:pt x="3695469" y="667666"/>
                    <a:pt x="3695469" y="663809"/>
                  </a:cubicBezTo>
                  <a:cubicBezTo>
                    <a:pt x="3695469" y="659951"/>
                    <a:pt x="3692466" y="656951"/>
                    <a:pt x="3688606" y="656951"/>
                  </a:cubicBezTo>
                  <a:close/>
                  <a:moveTo>
                    <a:pt x="2685391" y="362497"/>
                  </a:moveTo>
                  <a:cubicBezTo>
                    <a:pt x="2685391" y="458934"/>
                    <a:pt x="2685391" y="542941"/>
                    <a:pt x="2685391" y="643664"/>
                  </a:cubicBezTo>
                  <a:cubicBezTo>
                    <a:pt x="2634781" y="590088"/>
                    <a:pt x="2648076" y="532655"/>
                    <a:pt x="2645075" y="483364"/>
                  </a:cubicBezTo>
                  <a:cubicBezTo>
                    <a:pt x="2642072" y="443933"/>
                    <a:pt x="2630063" y="393786"/>
                    <a:pt x="2685391" y="362497"/>
                  </a:cubicBezTo>
                  <a:close/>
                  <a:moveTo>
                    <a:pt x="5102287" y="361212"/>
                  </a:moveTo>
                  <a:cubicBezTo>
                    <a:pt x="5154186" y="388215"/>
                    <a:pt x="5161907" y="555800"/>
                    <a:pt x="5102287" y="644951"/>
                  </a:cubicBezTo>
                  <a:cubicBezTo>
                    <a:pt x="5102287" y="541656"/>
                    <a:pt x="5102287" y="452934"/>
                    <a:pt x="5102287" y="361212"/>
                  </a:cubicBezTo>
                  <a:close/>
                  <a:moveTo>
                    <a:pt x="5224097" y="237773"/>
                  </a:moveTo>
                  <a:cubicBezTo>
                    <a:pt x="6081055" y="237773"/>
                    <a:pt x="6938441" y="237773"/>
                    <a:pt x="7795399" y="237773"/>
                  </a:cubicBezTo>
                  <a:cubicBezTo>
                    <a:pt x="7795827" y="247202"/>
                    <a:pt x="7796686" y="256632"/>
                    <a:pt x="7797114" y="266061"/>
                  </a:cubicBezTo>
                  <a:cubicBezTo>
                    <a:pt x="7772238" y="269490"/>
                    <a:pt x="7747790" y="275491"/>
                    <a:pt x="7722913" y="275491"/>
                  </a:cubicBezTo>
                  <a:cubicBezTo>
                    <a:pt x="7390510" y="277205"/>
                    <a:pt x="7058107" y="277205"/>
                    <a:pt x="6725702" y="279777"/>
                  </a:cubicBezTo>
                  <a:cubicBezTo>
                    <a:pt x="6671231" y="280206"/>
                    <a:pt x="6556284" y="277205"/>
                    <a:pt x="6553282" y="314494"/>
                  </a:cubicBezTo>
                  <a:cubicBezTo>
                    <a:pt x="6666514" y="385214"/>
                    <a:pt x="6636491" y="478651"/>
                    <a:pt x="6630485" y="574230"/>
                  </a:cubicBezTo>
                  <a:cubicBezTo>
                    <a:pt x="6627912" y="612804"/>
                    <a:pt x="6627054" y="651808"/>
                    <a:pt x="6621050" y="689955"/>
                  </a:cubicBezTo>
                  <a:cubicBezTo>
                    <a:pt x="6616331" y="719529"/>
                    <a:pt x="6609898" y="770533"/>
                    <a:pt x="6596601" y="773104"/>
                  </a:cubicBezTo>
                  <a:cubicBezTo>
                    <a:pt x="6546849" y="782962"/>
                    <a:pt x="6493664" y="778676"/>
                    <a:pt x="6441766" y="775247"/>
                  </a:cubicBezTo>
                  <a:cubicBezTo>
                    <a:pt x="6434475" y="774819"/>
                    <a:pt x="6425039" y="750388"/>
                    <a:pt x="6422894" y="736244"/>
                  </a:cubicBezTo>
                  <a:cubicBezTo>
                    <a:pt x="6417748" y="704956"/>
                    <a:pt x="6416461" y="673238"/>
                    <a:pt x="6413029" y="634236"/>
                  </a:cubicBezTo>
                  <a:cubicBezTo>
                    <a:pt x="6024868" y="634236"/>
                    <a:pt x="5639280" y="634236"/>
                    <a:pt x="5254978" y="634236"/>
                  </a:cubicBezTo>
                  <a:cubicBezTo>
                    <a:pt x="5254978" y="548085"/>
                    <a:pt x="5254978" y="470078"/>
                    <a:pt x="5254978" y="385214"/>
                  </a:cubicBezTo>
                  <a:cubicBezTo>
                    <a:pt x="5637993" y="453363"/>
                    <a:pt x="6020150" y="521511"/>
                    <a:pt x="6408740" y="590945"/>
                  </a:cubicBezTo>
                  <a:cubicBezTo>
                    <a:pt x="6419034" y="491509"/>
                    <a:pt x="6361990" y="376214"/>
                    <a:pt x="6496666" y="314494"/>
                  </a:cubicBezTo>
                  <a:cubicBezTo>
                    <a:pt x="6491949" y="308065"/>
                    <a:pt x="6486801" y="301636"/>
                    <a:pt x="6482084" y="295206"/>
                  </a:cubicBezTo>
                  <a:cubicBezTo>
                    <a:pt x="6416461" y="290063"/>
                    <a:pt x="6351267" y="281491"/>
                    <a:pt x="6285643" y="280633"/>
                  </a:cubicBezTo>
                  <a:cubicBezTo>
                    <a:pt x="5951096" y="277633"/>
                    <a:pt x="5616548" y="276776"/>
                    <a:pt x="5281999" y="274205"/>
                  </a:cubicBezTo>
                  <a:cubicBezTo>
                    <a:pt x="5262699" y="274205"/>
                    <a:pt x="5243398" y="269062"/>
                    <a:pt x="5224097" y="266061"/>
                  </a:cubicBezTo>
                  <a:cubicBezTo>
                    <a:pt x="5224097" y="257061"/>
                    <a:pt x="5224097" y="247202"/>
                    <a:pt x="5224097" y="237773"/>
                  </a:cubicBezTo>
                  <a:close/>
                  <a:moveTo>
                    <a:pt x="1285169" y="233433"/>
                  </a:moveTo>
                  <a:cubicBezTo>
                    <a:pt x="1713487" y="231558"/>
                    <a:pt x="2141751" y="234772"/>
                    <a:pt x="2570015" y="242487"/>
                  </a:cubicBezTo>
                  <a:cubicBezTo>
                    <a:pt x="2570445" y="250631"/>
                    <a:pt x="2571302" y="258774"/>
                    <a:pt x="2571730" y="266918"/>
                  </a:cubicBezTo>
                  <a:cubicBezTo>
                    <a:pt x="2548999" y="269918"/>
                    <a:pt x="2526696" y="275062"/>
                    <a:pt x="2503963" y="275062"/>
                  </a:cubicBezTo>
                  <a:cubicBezTo>
                    <a:pt x="2169415" y="276776"/>
                    <a:pt x="1834867" y="277205"/>
                    <a:pt x="1500320" y="280205"/>
                  </a:cubicBezTo>
                  <a:cubicBezTo>
                    <a:pt x="1444991" y="280633"/>
                    <a:pt x="1389662" y="290491"/>
                    <a:pt x="1326612" y="304636"/>
                  </a:cubicBezTo>
                  <a:cubicBezTo>
                    <a:pt x="1439843" y="377499"/>
                    <a:pt x="1409391" y="485080"/>
                    <a:pt x="1404673" y="595660"/>
                  </a:cubicBezTo>
                  <a:cubicBezTo>
                    <a:pt x="1784256" y="527511"/>
                    <a:pt x="2156549" y="461506"/>
                    <a:pt x="2533558" y="394214"/>
                  </a:cubicBezTo>
                  <a:cubicBezTo>
                    <a:pt x="2533558" y="478222"/>
                    <a:pt x="2533558" y="550656"/>
                    <a:pt x="2533558" y="629521"/>
                  </a:cubicBezTo>
                  <a:cubicBezTo>
                    <a:pt x="2162553" y="629521"/>
                    <a:pt x="1785972" y="629521"/>
                    <a:pt x="1402099" y="629521"/>
                  </a:cubicBezTo>
                  <a:cubicBezTo>
                    <a:pt x="1399097" y="659522"/>
                    <a:pt x="1393522" y="683954"/>
                    <a:pt x="1395237" y="707527"/>
                  </a:cubicBezTo>
                  <a:cubicBezTo>
                    <a:pt x="1399955" y="769247"/>
                    <a:pt x="1370360" y="788962"/>
                    <a:pt x="1313315" y="782533"/>
                  </a:cubicBezTo>
                  <a:cubicBezTo>
                    <a:pt x="1291012" y="779962"/>
                    <a:pt x="1265278" y="788534"/>
                    <a:pt x="1245978" y="780390"/>
                  </a:cubicBezTo>
                  <a:cubicBezTo>
                    <a:pt x="1225819" y="771818"/>
                    <a:pt x="1198368" y="750817"/>
                    <a:pt x="1196224" y="732815"/>
                  </a:cubicBezTo>
                  <a:cubicBezTo>
                    <a:pt x="1185930" y="633378"/>
                    <a:pt x="1174350" y="532655"/>
                    <a:pt x="1180354" y="433647"/>
                  </a:cubicBezTo>
                  <a:cubicBezTo>
                    <a:pt x="1182928" y="390785"/>
                    <a:pt x="1225819" y="350496"/>
                    <a:pt x="1256700" y="298635"/>
                  </a:cubicBezTo>
                  <a:cubicBezTo>
                    <a:pt x="1202228" y="291777"/>
                    <a:pt x="1148186" y="280205"/>
                    <a:pt x="1094144" y="279776"/>
                  </a:cubicBezTo>
                  <a:cubicBezTo>
                    <a:pt x="759596" y="277205"/>
                    <a:pt x="425048" y="277633"/>
                    <a:pt x="90500" y="276776"/>
                  </a:cubicBezTo>
                  <a:cubicBezTo>
                    <a:pt x="60477" y="275918"/>
                    <a:pt x="30024" y="271204"/>
                    <a:pt x="0" y="254917"/>
                  </a:cubicBezTo>
                  <a:cubicBezTo>
                    <a:pt x="428479" y="242273"/>
                    <a:pt x="856851" y="235308"/>
                    <a:pt x="1285169" y="233433"/>
                  </a:cubicBezTo>
                  <a:close/>
                  <a:moveTo>
                    <a:pt x="3907671" y="3"/>
                  </a:moveTo>
                  <a:cubicBezTo>
                    <a:pt x="4005462" y="324"/>
                    <a:pt x="4103145" y="24326"/>
                    <a:pt x="4199435" y="72330"/>
                  </a:cubicBezTo>
                  <a:cubicBezTo>
                    <a:pt x="4240181" y="92475"/>
                    <a:pt x="4283501" y="128049"/>
                    <a:pt x="4301086" y="167482"/>
                  </a:cubicBezTo>
                  <a:cubicBezTo>
                    <a:pt x="4322103" y="215057"/>
                    <a:pt x="4352126" y="223629"/>
                    <a:pt x="4393302" y="230916"/>
                  </a:cubicBezTo>
                  <a:cubicBezTo>
                    <a:pt x="4564007" y="260490"/>
                    <a:pt x="4733425" y="294349"/>
                    <a:pt x="4904560" y="319637"/>
                  </a:cubicBezTo>
                  <a:cubicBezTo>
                    <a:pt x="4968467" y="329067"/>
                    <a:pt x="4990340" y="359927"/>
                    <a:pt x="4990340" y="417360"/>
                  </a:cubicBezTo>
                  <a:cubicBezTo>
                    <a:pt x="4990340" y="487651"/>
                    <a:pt x="4990340" y="557514"/>
                    <a:pt x="4990340" y="634664"/>
                  </a:cubicBezTo>
                  <a:cubicBezTo>
                    <a:pt x="5229243" y="750388"/>
                    <a:pt x="5405952" y="947119"/>
                    <a:pt x="5561646" y="1166565"/>
                  </a:cubicBezTo>
                  <a:cubicBezTo>
                    <a:pt x="5572368" y="1181567"/>
                    <a:pt x="5590383" y="1193139"/>
                    <a:pt x="5607110" y="1202140"/>
                  </a:cubicBezTo>
                  <a:cubicBezTo>
                    <a:pt x="5622980" y="1210712"/>
                    <a:pt x="5641423" y="1214141"/>
                    <a:pt x="5659008" y="1219284"/>
                  </a:cubicBezTo>
                  <a:cubicBezTo>
                    <a:pt x="5658150" y="1230857"/>
                    <a:pt x="5657292" y="1242429"/>
                    <a:pt x="5656435" y="1254002"/>
                  </a:cubicBezTo>
                  <a:cubicBezTo>
                    <a:pt x="5586094" y="1254002"/>
                    <a:pt x="5515753" y="1254858"/>
                    <a:pt x="5445411" y="1252716"/>
                  </a:cubicBezTo>
                  <a:cubicBezTo>
                    <a:pt x="5439407" y="1252716"/>
                    <a:pt x="5428255" y="1224428"/>
                    <a:pt x="5429543" y="1223571"/>
                  </a:cubicBezTo>
                  <a:cubicBezTo>
                    <a:pt x="5445411" y="1212427"/>
                    <a:pt x="5463426" y="1203426"/>
                    <a:pt x="5489161" y="1189710"/>
                  </a:cubicBezTo>
                  <a:cubicBezTo>
                    <a:pt x="5242539" y="891829"/>
                    <a:pt x="4910993" y="741387"/>
                    <a:pt x="4553712" y="635521"/>
                  </a:cubicBezTo>
                  <a:cubicBezTo>
                    <a:pt x="4545993" y="644093"/>
                    <a:pt x="4540846" y="647094"/>
                    <a:pt x="4539988" y="650522"/>
                  </a:cubicBezTo>
                  <a:cubicBezTo>
                    <a:pt x="4517255" y="771389"/>
                    <a:pt x="4438766" y="797963"/>
                    <a:pt x="4327250" y="786391"/>
                  </a:cubicBezTo>
                  <a:cubicBezTo>
                    <a:pt x="4246185" y="778247"/>
                    <a:pt x="4163407" y="785104"/>
                    <a:pt x="4081485" y="785533"/>
                  </a:cubicBezTo>
                  <a:cubicBezTo>
                    <a:pt x="3963965" y="786391"/>
                    <a:pt x="3960962" y="790248"/>
                    <a:pt x="3996991" y="898686"/>
                  </a:cubicBezTo>
                  <a:cubicBezTo>
                    <a:pt x="4117942" y="911973"/>
                    <a:pt x="4117942" y="911973"/>
                    <a:pt x="4118371" y="1033268"/>
                  </a:cubicBezTo>
                  <a:cubicBezTo>
                    <a:pt x="4118801" y="1179424"/>
                    <a:pt x="4118801" y="1179424"/>
                    <a:pt x="3971685" y="1179424"/>
                  </a:cubicBezTo>
                  <a:cubicBezTo>
                    <a:pt x="3910351" y="1179424"/>
                    <a:pt x="3848589" y="1177280"/>
                    <a:pt x="3787254" y="1179853"/>
                  </a:cubicBezTo>
                  <a:cubicBezTo>
                    <a:pt x="3721632" y="1182853"/>
                    <a:pt x="3695469" y="1153279"/>
                    <a:pt x="3699758" y="1089845"/>
                  </a:cubicBezTo>
                  <a:cubicBezTo>
                    <a:pt x="3701045" y="1067128"/>
                    <a:pt x="3699758" y="1044412"/>
                    <a:pt x="3699758" y="1021696"/>
                  </a:cubicBezTo>
                  <a:cubicBezTo>
                    <a:pt x="3698900" y="911544"/>
                    <a:pt x="3703618" y="906830"/>
                    <a:pt x="3817707" y="901258"/>
                  </a:cubicBezTo>
                  <a:cubicBezTo>
                    <a:pt x="3820709" y="893542"/>
                    <a:pt x="3825427" y="884114"/>
                    <a:pt x="3828859" y="874255"/>
                  </a:cubicBezTo>
                  <a:cubicBezTo>
                    <a:pt x="3852449" y="803963"/>
                    <a:pt x="3842154" y="788534"/>
                    <a:pt x="3770099" y="788962"/>
                  </a:cubicBezTo>
                  <a:cubicBezTo>
                    <a:pt x="3658582" y="789819"/>
                    <a:pt x="3546637" y="786391"/>
                    <a:pt x="3435551" y="792819"/>
                  </a:cubicBezTo>
                  <a:cubicBezTo>
                    <a:pt x="3363495" y="797106"/>
                    <a:pt x="3321462" y="774389"/>
                    <a:pt x="3310309" y="702384"/>
                  </a:cubicBezTo>
                  <a:cubicBezTo>
                    <a:pt x="3300445" y="636378"/>
                    <a:pt x="3267419" y="627377"/>
                    <a:pt x="3206084" y="646665"/>
                  </a:cubicBezTo>
                  <a:cubicBezTo>
                    <a:pt x="2910139" y="740958"/>
                    <a:pt x="2632635" y="866969"/>
                    <a:pt x="2406600" y="1087273"/>
                  </a:cubicBezTo>
                  <a:cubicBezTo>
                    <a:pt x="2374004" y="1118561"/>
                    <a:pt x="2345267" y="1154136"/>
                    <a:pt x="2308381" y="1194854"/>
                  </a:cubicBezTo>
                  <a:cubicBezTo>
                    <a:pt x="2325967" y="1199139"/>
                    <a:pt x="2335831" y="1199568"/>
                    <a:pt x="2343552" y="1204283"/>
                  </a:cubicBezTo>
                  <a:cubicBezTo>
                    <a:pt x="2354702" y="1211141"/>
                    <a:pt x="2364569" y="1220998"/>
                    <a:pt x="2374863" y="1229571"/>
                  </a:cubicBezTo>
                  <a:cubicBezTo>
                    <a:pt x="2364569" y="1238143"/>
                    <a:pt x="2354274" y="1254431"/>
                    <a:pt x="2343122" y="1254858"/>
                  </a:cubicBezTo>
                  <a:cubicBezTo>
                    <a:pt x="2288652" y="1257431"/>
                    <a:pt x="2233752" y="1257002"/>
                    <a:pt x="2179280" y="1254858"/>
                  </a:cubicBezTo>
                  <a:cubicBezTo>
                    <a:pt x="2168557" y="1254431"/>
                    <a:pt x="2158263" y="1241572"/>
                    <a:pt x="2147970" y="1234714"/>
                  </a:cubicBezTo>
                  <a:cubicBezTo>
                    <a:pt x="2157835" y="1224428"/>
                    <a:pt x="2165983" y="1212427"/>
                    <a:pt x="2177135" y="1204283"/>
                  </a:cubicBezTo>
                  <a:cubicBezTo>
                    <a:pt x="2199439" y="1187996"/>
                    <a:pt x="2229891" y="1179853"/>
                    <a:pt x="2244902" y="1159279"/>
                  </a:cubicBezTo>
                  <a:cubicBezTo>
                    <a:pt x="2391589" y="956548"/>
                    <a:pt x="2554144" y="770961"/>
                    <a:pt x="2778893" y="650094"/>
                  </a:cubicBezTo>
                  <a:cubicBezTo>
                    <a:pt x="2792619" y="642379"/>
                    <a:pt x="2802054" y="614520"/>
                    <a:pt x="2802482" y="596089"/>
                  </a:cubicBezTo>
                  <a:cubicBezTo>
                    <a:pt x="2803769" y="532655"/>
                    <a:pt x="2800339" y="469221"/>
                    <a:pt x="2798622" y="405787"/>
                  </a:cubicBezTo>
                  <a:cubicBezTo>
                    <a:pt x="2797336" y="358212"/>
                    <a:pt x="2821783" y="339782"/>
                    <a:pt x="2867678" y="332067"/>
                  </a:cubicBezTo>
                  <a:cubicBezTo>
                    <a:pt x="3053822" y="301208"/>
                    <a:pt x="3239539" y="266919"/>
                    <a:pt x="3425685" y="234345"/>
                  </a:cubicBezTo>
                  <a:cubicBezTo>
                    <a:pt x="3460427" y="228344"/>
                    <a:pt x="3481874" y="217200"/>
                    <a:pt x="3502032" y="181197"/>
                  </a:cubicBezTo>
                  <a:cubicBezTo>
                    <a:pt x="3527338" y="136193"/>
                    <a:pt x="3569369" y="92047"/>
                    <a:pt x="3615263" y="69759"/>
                  </a:cubicBezTo>
                  <a:cubicBezTo>
                    <a:pt x="3711981" y="23041"/>
                    <a:pt x="3809880" y="-319"/>
                    <a:pt x="3907671" y="3"/>
                  </a:cubicBezTo>
                  <a:close/>
                </a:path>
              </a:pathLst>
            </a:custGeom>
            <a:solidFill>
              <a:schemeClr val="accent1"/>
            </a:solidFill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2286FDD-C58B-46FF-9E7A-F945725BB330}"/>
                </a:ext>
              </a:extLst>
            </p:cNvPr>
            <p:cNvSpPr/>
            <p:nvPr/>
          </p:nvSpPr>
          <p:spPr>
            <a:xfrm>
              <a:off x="7370272" y="2511956"/>
              <a:ext cx="1626114" cy="342167"/>
            </a:xfrm>
            <a:custGeom>
              <a:avLst/>
              <a:gdLst>
                <a:gd name="connsiteX0" fmla="*/ 0 w 1626114"/>
                <a:gd name="connsiteY0" fmla="*/ 0 h 342167"/>
                <a:gd name="connsiteX1" fmla="*/ 1625030 w 1626114"/>
                <a:gd name="connsiteY1" fmla="*/ 0 h 342167"/>
                <a:gd name="connsiteX2" fmla="*/ 1626114 w 1626114"/>
                <a:gd name="connsiteY2" fmla="*/ 17877 h 342167"/>
                <a:gd name="connsiteX3" fmla="*/ 1579220 w 1626114"/>
                <a:gd name="connsiteY3" fmla="*/ 23837 h 342167"/>
                <a:gd name="connsiteX4" fmla="*/ 948995 w 1626114"/>
                <a:gd name="connsiteY4" fmla="*/ 26546 h 342167"/>
                <a:gd name="connsiteX5" fmla="*/ 840028 w 1626114"/>
                <a:gd name="connsiteY5" fmla="*/ 48486 h 342167"/>
                <a:gd name="connsiteX6" fmla="*/ 888819 w 1626114"/>
                <a:gd name="connsiteY6" fmla="*/ 212636 h 342167"/>
                <a:gd name="connsiteX7" fmla="*/ 882857 w 1626114"/>
                <a:gd name="connsiteY7" fmla="*/ 285773 h 342167"/>
                <a:gd name="connsiteX8" fmla="*/ 867405 w 1626114"/>
                <a:gd name="connsiteY8" fmla="*/ 338322 h 342167"/>
                <a:gd name="connsiteX9" fmla="*/ 769551 w 1626114"/>
                <a:gd name="connsiteY9" fmla="*/ 339676 h 342167"/>
                <a:gd name="connsiteX10" fmla="*/ 757625 w 1626114"/>
                <a:gd name="connsiteY10" fmla="*/ 315027 h 342167"/>
                <a:gd name="connsiteX11" fmla="*/ 751390 w 1626114"/>
                <a:gd name="connsiteY11" fmla="*/ 250559 h 342167"/>
                <a:gd name="connsiteX12" fmla="*/ 19516 w 1626114"/>
                <a:gd name="connsiteY12" fmla="*/ 250559 h 342167"/>
                <a:gd name="connsiteX13" fmla="*/ 19516 w 1626114"/>
                <a:gd name="connsiteY13" fmla="*/ 93181 h 342167"/>
                <a:gd name="connsiteX14" fmla="*/ 748679 w 1626114"/>
                <a:gd name="connsiteY14" fmla="*/ 223200 h 342167"/>
                <a:gd name="connsiteX15" fmla="*/ 804248 w 1626114"/>
                <a:gd name="connsiteY15" fmla="*/ 48486 h 342167"/>
                <a:gd name="connsiteX16" fmla="*/ 795032 w 1626114"/>
                <a:gd name="connsiteY16" fmla="*/ 36297 h 342167"/>
                <a:gd name="connsiteX17" fmla="*/ 670884 w 1626114"/>
                <a:gd name="connsiteY17" fmla="*/ 27087 h 342167"/>
                <a:gd name="connsiteX18" fmla="*/ 36593 w 1626114"/>
                <a:gd name="connsiteY18" fmla="*/ 23024 h 342167"/>
                <a:gd name="connsiteX19" fmla="*/ 0 w 1626114"/>
                <a:gd name="connsiteY19" fmla="*/ 17877 h 342167"/>
                <a:gd name="connsiteX20" fmla="*/ 0 w 1626114"/>
                <a:gd name="connsiteY20" fmla="*/ 0 h 34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26114" h="342167">
                  <a:moveTo>
                    <a:pt x="0" y="0"/>
                  </a:moveTo>
                  <a:cubicBezTo>
                    <a:pt x="541587" y="0"/>
                    <a:pt x="1083444" y="0"/>
                    <a:pt x="1625030" y="0"/>
                  </a:cubicBezTo>
                  <a:cubicBezTo>
                    <a:pt x="1625301" y="5959"/>
                    <a:pt x="1625844" y="11918"/>
                    <a:pt x="1626114" y="17877"/>
                  </a:cubicBezTo>
                  <a:cubicBezTo>
                    <a:pt x="1610393" y="20044"/>
                    <a:pt x="1594942" y="23837"/>
                    <a:pt x="1579220" y="23837"/>
                  </a:cubicBezTo>
                  <a:cubicBezTo>
                    <a:pt x="1369146" y="24920"/>
                    <a:pt x="1159071" y="24920"/>
                    <a:pt x="948995" y="26546"/>
                  </a:cubicBezTo>
                  <a:cubicBezTo>
                    <a:pt x="914570" y="26817"/>
                    <a:pt x="841925" y="24920"/>
                    <a:pt x="840028" y="48486"/>
                  </a:cubicBezTo>
                  <a:cubicBezTo>
                    <a:pt x="911589" y="93181"/>
                    <a:pt x="892615" y="152232"/>
                    <a:pt x="888819" y="212636"/>
                  </a:cubicBezTo>
                  <a:cubicBezTo>
                    <a:pt x="887193" y="237014"/>
                    <a:pt x="886651" y="261665"/>
                    <a:pt x="882857" y="285773"/>
                  </a:cubicBezTo>
                  <a:cubicBezTo>
                    <a:pt x="879874" y="304463"/>
                    <a:pt x="875809" y="336697"/>
                    <a:pt x="867405" y="338322"/>
                  </a:cubicBezTo>
                  <a:cubicBezTo>
                    <a:pt x="835963" y="344552"/>
                    <a:pt x="802350" y="341843"/>
                    <a:pt x="769551" y="339676"/>
                  </a:cubicBezTo>
                  <a:cubicBezTo>
                    <a:pt x="764944" y="339406"/>
                    <a:pt x="758980" y="323966"/>
                    <a:pt x="757625" y="315027"/>
                  </a:cubicBezTo>
                  <a:cubicBezTo>
                    <a:pt x="754372" y="295253"/>
                    <a:pt x="753559" y="275208"/>
                    <a:pt x="751390" y="250559"/>
                  </a:cubicBezTo>
                  <a:cubicBezTo>
                    <a:pt x="506077" y="250559"/>
                    <a:pt x="262390" y="250559"/>
                    <a:pt x="19516" y="250559"/>
                  </a:cubicBezTo>
                  <a:cubicBezTo>
                    <a:pt x="19516" y="196113"/>
                    <a:pt x="19516" y="146813"/>
                    <a:pt x="19516" y="93181"/>
                  </a:cubicBezTo>
                  <a:cubicBezTo>
                    <a:pt x="261577" y="136250"/>
                    <a:pt x="503095" y="179318"/>
                    <a:pt x="748679" y="223200"/>
                  </a:cubicBezTo>
                  <a:cubicBezTo>
                    <a:pt x="755185" y="160358"/>
                    <a:pt x="719134" y="87493"/>
                    <a:pt x="804248" y="48486"/>
                  </a:cubicBezTo>
                  <a:cubicBezTo>
                    <a:pt x="801266" y="44423"/>
                    <a:pt x="798013" y="40360"/>
                    <a:pt x="795032" y="36297"/>
                  </a:cubicBezTo>
                  <a:cubicBezTo>
                    <a:pt x="753559" y="33046"/>
                    <a:pt x="712357" y="27629"/>
                    <a:pt x="670884" y="27087"/>
                  </a:cubicBezTo>
                  <a:cubicBezTo>
                    <a:pt x="459454" y="25191"/>
                    <a:pt x="248024" y="24649"/>
                    <a:pt x="36593" y="23024"/>
                  </a:cubicBezTo>
                  <a:cubicBezTo>
                    <a:pt x="24396" y="23024"/>
                    <a:pt x="12198" y="19774"/>
                    <a:pt x="0" y="17877"/>
                  </a:cubicBezTo>
                  <a:cubicBezTo>
                    <a:pt x="0" y="12189"/>
                    <a:pt x="0" y="5959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MY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5B38592-A1C8-4B5E-8F89-B294D71056EE}"/>
                </a:ext>
              </a:extLst>
            </p:cNvPr>
            <p:cNvSpPr/>
            <p:nvPr/>
          </p:nvSpPr>
          <p:spPr>
            <a:xfrm>
              <a:off x="6570922" y="2999718"/>
              <a:ext cx="48792" cy="48758"/>
            </a:xfrm>
            <a:custGeom>
              <a:avLst/>
              <a:gdLst>
                <a:gd name="connsiteX0" fmla="*/ 24396 w 48792"/>
                <a:gd name="connsiteY0" fmla="*/ 0 h 48758"/>
                <a:gd name="connsiteX1" fmla="*/ 48792 w 48792"/>
                <a:gd name="connsiteY1" fmla="*/ 24380 h 48758"/>
                <a:gd name="connsiteX2" fmla="*/ 24396 w 48792"/>
                <a:gd name="connsiteY2" fmla="*/ 48758 h 48758"/>
                <a:gd name="connsiteX3" fmla="*/ 0 w 48792"/>
                <a:gd name="connsiteY3" fmla="*/ 24380 h 48758"/>
                <a:gd name="connsiteX4" fmla="*/ 24396 w 48792"/>
                <a:gd name="connsiteY4" fmla="*/ 0 h 4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92" h="48758">
                  <a:moveTo>
                    <a:pt x="24396" y="0"/>
                  </a:moveTo>
                  <a:cubicBezTo>
                    <a:pt x="37870" y="0"/>
                    <a:pt x="48792" y="10915"/>
                    <a:pt x="48792" y="24380"/>
                  </a:cubicBezTo>
                  <a:cubicBezTo>
                    <a:pt x="48792" y="37844"/>
                    <a:pt x="37870" y="48758"/>
                    <a:pt x="24396" y="48758"/>
                  </a:cubicBezTo>
                  <a:cubicBezTo>
                    <a:pt x="10923" y="48758"/>
                    <a:pt x="0" y="37844"/>
                    <a:pt x="0" y="24380"/>
                  </a:cubicBezTo>
                  <a:cubicBezTo>
                    <a:pt x="0" y="10915"/>
                    <a:pt x="10923" y="0"/>
                    <a:pt x="2439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MY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2653CB9-A7D7-488C-9CEC-DB3E4994E27C}"/>
                </a:ext>
              </a:extLst>
            </p:cNvPr>
            <p:cNvSpPr/>
            <p:nvPr/>
          </p:nvSpPr>
          <p:spPr>
            <a:xfrm>
              <a:off x="4068536" y="2511956"/>
              <a:ext cx="1625301" cy="348278"/>
            </a:xfrm>
            <a:custGeom>
              <a:avLst/>
              <a:gdLst>
                <a:gd name="connsiteX0" fmla="*/ 812211 w 1625301"/>
                <a:gd name="connsiteY0" fmla="*/ 330 h 348278"/>
                <a:gd name="connsiteX1" fmla="*/ 1624217 w 1625301"/>
                <a:gd name="connsiteY1" fmla="*/ 6052 h 348278"/>
                <a:gd name="connsiteX2" fmla="*/ 1625301 w 1625301"/>
                <a:gd name="connsiteY2" fmla="*/ 21492 h 348278"/>
                <a:gd name="connsiteX3" fmla="*/ 1582473 w 1625301"/>
                <a:gd name="connsiteY3" fmla="*/ 26639 h 348278"/>
                <a:gd name="connsiteX4" fmla="*/ 948183 w 1625301"/>
                <a:gd name="connsiteY4" fmla="*/ 29889 h 348278"/>
                <a:gd name="connsiteX5" fmla="*/ 838402 w 1625301"/>
                <a:gd name="connsiteY5" fmla="*/ 45329 h 348278"/>
                <a:gd name="connsiteX6" fmla="*/ 887736 w 1625301"/>
                <a:gd name="connsiteY6" fmla="*/ 229253 h 348278"/>
                <a:gd name="connsiteX7" fmla="*/ 1601177 w 1625301"/>
                <a:gd name="connsiteY7" fmla="*/ 101941 h 348278"/>
                <a:gd name="connsiteX8" fmla="*/ 1601177 w 1625301"/>
                <a:gd name="connsiteY8" fmla="*/ 250652 h 348278"/>
                <a:gd name="connsiteX9" fmla="*/ 886109 w 1625301"/>
                <a:gd name="connsiteY9" fmla="*/ 250652 h 348278"/>
                <a:gd name="connsiteX10" fmla="*/ 881772 w 1625301"/>
                <a:gd name="connsiteY10" fmla="*/ 299951 h 348278"/>
                <a:gd name="connsiteX11" fmla="*/ 829999 w 1625301"/>
                <a:gd name="connsiteY11" fmla="*/ 347354 h 348278"/>
                <a:gd name="connsiteX12" fmla="*/ 787442 w 1625301"/>
                <a:gd name="connsiteY12" fmla="*/ 346000 h 348278"/>
                <a:gd name="connsiteX13" fmla="*/ 755999 w 1625301"/>
                <a:gd name="connsiteY13" fmla="*/ 315933 h 348278"/>
                <a:gd name="connsiteX14" fmla="*/ 745969 w 1625301"/>
                <a:gd name="connsiteY14" fmla="*/ 126863 h 348278"/>
                <a:gd name="connsiteX15" fmla="*/ 794219 w 1625301"/>
                <a:gd name="connsiteY15" fmla="*/ 41537 h 348278"/>
                <a:gd name="connsiteX16" fmla="*/ 691485 w 1625301"/>
                <a:gd name="connsiteY16" fmla="*/ 29618 h 348278"/>
                <a:gd name="connsiteX17" fmla="*/ 57195 w 1625301"/>
                <a:gd name="connsiteY17" fmla="*/ 27722 h 348278"/>
                <a:gd name="connsiteX18" fmla="*/ 0 w 1625301"/>
                <a:gd name="connsiteY18" fmla="*/ 13907 h 348278"/>
                <a:gd name="connsiteX19" fmla="*/ 812211 w 1625301"/>
                <a:gd name="connsiteY19" fmla="*/ 330 h 348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25301" h="348278">
                  <a:moveTo>
                    <a:pt x="812211" y="330"/>
                  </a:moveTo>
                  <a:cubicBezTo>
                    <a:pt x="1082902" y="-855"/>
                    <a:pt x="1353560" y="1176"/>
                    <a:pt x="1624217" y="6052"/>
                  </a:cubicBezTo>
                  <a:cubicBezTo>
                    <a:pt x="1624489" y="11199"/>
                    <a:pt x="1625030" y="16345"/>
                    <a:pt x="1625301" y="21492"/>
                  </a:cubicBezTo>
                  <a:cubicBezTo>
                    <a:pt x="1610935" y="23388"/>
                    <a:pt x="1596840" y="26639"/>
                    <a:pt x="1582473" y="26639"/>
                  </a:cubicBezTo>
                  <a:cubicBezTo>
                    <a:pt x="1371043" y="27722"/>
                    <a:pt x="1159613" y="27993"/>
                    <a:pt x="948183" y="29889"/>
                  </a:cubicBezTo>
                  <a:cubicBezTo>
                    <a:pt x="913216" y="30160"/>
                    <a:pt x="878249" y="36390"/>
                    <a:pt x="838402" y="45329"/>
                  </a:cubicBezTo>
                  <a:cubicBezTo>
                    <a:pt x="909963" y="91378"/>
                    <a:pt x="890717" y="159368"/>
                    <a:pt x="887736" y="229253"/>
                  </a:cubicBezTo>
                  <a:cubicBezTo>
                    <a:pt x="1127627" y="186183"/>
                    <a:pt x="1362912" y="144469"/>
                    <a:pt x="1601177" y="101941"/>
                  </a:cubicBezTo>
                  <a:cubicBezTo>
                    <a:pt x="1601177" y="155033"/>
                    <a:pt x="1601177" y="200811"/>
                    <a:pt x="1601177" y="250652"/>
                  </a:cubicBezTo>
                  <a:cubicBezTo>
                    <a:pt x="1366706" y="250652"/>
                    <a:pt x="1128712" y="250652"/>
                    <a:pt x="886109" y="250652"/>
                  </a:cubicBezTo>
                  <a:cubicBezTo>
                    <a:pt x="884212" y="269613"/>
                    <a:pt x="880688" y="285053"/>
                    <a:pt x="881772" y="299951"/>
                  </a:cubicBezTo>
                  <a:cubicBezTo>
                    <a:pt x="884754" y="338957"/>
                    <a:pt x="866050" y="351417"/>
                    <a:pt x="829999" y="347354"/>
                  </a:cubicBezTo>
                  <a:cubicBezTo>
                    <a:pt x="815903" y="345729"/>
                    <a:pt x="799640" y="351147"/>
                    <a:pt x="787442" y="346000"/>
                  </a:cubicBezTo>
                  <a:cubicBezTo>
                    <a:pt x="774702" y="340582"/>
                    <a:pt x="757354" y="327310"/>
                    <a:pt x="755999" y="315933"/>
                  </a:cubicBezTo>
                  <a:cubicBezTo>
                    <a:pt x="749493" y="253090"/>
                    <a:pt x="742174" y="189434"/>
                    <a:pt x="745969" y="126863"/>
                  </a:cubicBezTo>
                  <a:cubicBezTo>
                    <a:pt x="747596" y="99774"/>
                    <a:pt x="774702" y="74312"/>
                    <a:pt x="794219" y="41537"/>
                  </a:cubicBezTo>
                  <a:cubicBezTo>
                    <a:pt x="759793" y="37202"/>
                    <a:pt x="725639" y="29889"/>
                    <a:pt x="691485" y="29618"/>
                  </a:cubicBezTo>
                  <a:cubicBezTo>
                    <a:pt x="480055" y="27993"/>
                    <a:pt x="268625" y="28264"/>
                    <a:pt x="57195" y="27722"/>
                  </a:cubicBezTo>
                  <a:cubicBezTo>
                    <a:pt x="38221" y="27180"/>
                    <a:pt x="18975" y="24201"/>
                    <a:pt x="0" y="13907"/>
                  </a:cubicBezTo>
                  <a:cubicBezTo>
                    <a:pt x="270793" y="5917"/>
                    <a:pt x="541519" y="1515"/>
                    <a:pt x="812211" y="33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MY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0B56644-E8CA-4A6D-A59F-AEA70A8809EB}"/>
              </a:ext>
            </a:extLst>
          </p:cNvPr>
          <p:cNvGrpSpPr/>
          <p:nvPr/>
        </p:nvGrpSpPr>
        <p:grpSpPr>
          <a:xfrm flipH="1">
            <a:off x="7785000" y="1407078"/>
            <a:ext cx="994578" cy="841871"/>
            <a:chOff x="7785000" y="1407078"/>
            <a:chExt cx="994578" cy="841871"/>
          </a:xfrm>
          <a:scene3d>
            <a:camera prst="isometricOffAxis1Top"/>
            <a:lightRig rig="threePt" dir="t"/>
          </a:scene3d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DB7BB64-C825-411D-B95A-088AD70CC04B}"/>
                </a:ext>
              </a:extLst>
            </p:cNvPr>
            <p:cNvSpPr/>
            <p:nvPr/>
          </p:nvSpPr>
          <p:spPr>
            <a:xfrm rot="1236043" flipH="1">
              <a:off x="7791366" y="1551856"/>
              <a:ext cx="988212" cy="553562"/>
            </a:xfrm>
            <a:prstGeom prst="rect">
              <a:avLst/>
            </a:prstGeom>
            <a:ln>
              <a:noFill/>
            </a:ln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9BA2B7AB-8C2C-424D-8412-3691E46C6D3A}"/>
                </a:ext>
              </a:extLst>
            </p:cNvPr>
            <p:cNvCxnSpPr/>
            <p:nvPr/>
          </p:nvCxnSpPr>
          <p:spPr>
            <a:xfrm rot="1236043" flipH="1">
              <a:off x="8654883" y="1695387"/>
              <a:ext cx="0" cy="553562"/>
            </a:xfrm>
            <a:prstGeom prst="line">
              <a:avLst/>
            </a:prstGeom>
            <a:ln w="76200">
              <a:solidFill>
                <a:schemeClr val="accent2"/>
              </a:solidFill>
            </a:ln>
            <a:sp3d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A4924002-0CAB-4AA0-BEB6-04469AE2A926}"/>
                </a:ext>
              </a:extLst>
            </p:cNvPr>
            <p:cNvCxnSpPr/>
            <p:nvPr/>
          </p:nvCxnSpPr>
          <p:spPr>
            <a:xfrm rot="1236043" flipH="1">
              <a:off x="8538280" y="1646884"/>
              <a:ext cx="0" cy="553562"/>
            </a:xfrm>
            <a:prstGeom prst="line">
              <a:avLst/>
            </a:prstGeom>
            <a:ln w="76200">
              <a:solidFill>
                <a:schemeClr val="accent2"/>
              </a:solidFill>
            </a:ln>
            <a:sp3d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4E6DAC83-4ADF-4BD9-B178-251019B0BCD8}"/>
                </a:ext>
              </a:extLst>
            </p:cNvPr>
            <p:cNvCxnSpPr/>
            <p:nvPr/>
          </p:nvCxnSpPr>
          <p:spPr>
            <a:xfrm rot="1236043" flipH="1">
              <a:off x="8411277" y="1599145"/>
              <a:ext cx="0" cy="553562"/>
            </a:xfrm>
            <a:prstGeom prst="line">
              <a:avLst/>
            </a:prstGeom>
            <a:ln w="76200">
              <a:solidFill>
                <a:schemeClr val="accent2"/>
              </a:solidFill>
            </a:ln>
            <a:sp3d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D8C219A-92EE-4EF2-AD6A-17E28899AC87}"/>
                </a:ext>
              </a:extLst>
            </p:cNvPr>
            <p:cNvCxnSpPr/>
            <p:nvPr/>
          </p:nvCxnSpPr>
          <p:spPr>
            <a:xfrm rot="1236043" flipH="1">
              <a:off x="8281320" y="1550295"/>
              <a:ext cx="0" cy="553562"/>
            </a:xfrm>
            <a:prstGeom prst="line">
              <a:avLst/>
            </a:prstGeom>
            <a:ln w="76200">
              <a:solidFill>
                <a:schemeClr val="accent2"/>
              </a:solidFill>
            </a:ln>
            <a:sp3d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E322CF8-EF6B-4C10-9425-33CA1F3987E3}"/>
                </a:ext>
              </a:extLst>
            </p:cNvPr>
            <p:cNvCxnSpPr/>
            <p:nvPr/>
          </p:nvCxnSpPr>
          <p:spPr>
            <a:xfrm rot="1236043" flipH="1">
              <a:off x="8154318" y="1502556"/>
              <a:ext cx="0" cy="553562"/>
            </a:xfrm>
            <a:prstGeom prst="line">
              <a:avLst/>
            </a:prstGeom>
            <a:ln w="76200">
              <a:solidFill>
                <a:schemeClr val="accent2"/>
              </a:solidFill>
            </a:ln>
            <a:sp3d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65542070-236D-4287-B05D-0D5D6A5A058A}"/>
                </a:ext>
              </a:extLst>
            </p:cNvPr>
            <p:cNvCxnSpPr/>
            <p:nvPr/>
          </p:nvCxnSpPr>
          <p:spPr>
            <a:xfrm rot="1236043" flipH="1">
              <a:off x="8025775" y="1458912"/>
              <a:ext cx="0" cy="553562"/>
            </a:xfrm>
            <a:prstGeom prst="line">
              <a:avLst/>
            </a:prstGeom>
            <a:ln w="76200">
              <a:solidFill>
                <a:schemeClr val="accent2"/>
              </a:solidFill>
            </a:ln>
            <a:sp3d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060BA1B-30B3-43A0-9042-11BC73754E11}"/>
                </a:ext>
              </a:extLst>
            </p:cNvPr>
            <p:cNvCxnSpPr/>
            <p:nvPr/>
          </p:nvCxnSpPr>
          <p:spPr>
            <a:xfrm rot="1236043" flipH="1">
              <a:off x="7900312" y="1407078"/>
              <a:ext cx="0" cy="553562"/>
            </a:xfrm>
            <a:prstGeom prst="line">
              <a:avLst/>
            </a:prstGeom>
            <a:ln w="76200">
              <a:solidFill>
                <a:schemeClr val="accent2"/>
              </a:solidFill>
            </a:ln>
            <a:sp3d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CD1F825-3871-415B-98F1-52B2C5596BE6}"/>
                </a:ext>
              </a:extLst>
            </p:cNvPr>
            <p:cNvCxnSpPr>
              <a:cxnSpLocks/>
            </p:cNvCxnSpPr>
            <p:nvPr/>
          </p:nvCxnSpPr>
          <p:spPr>
            <a:xfrm rot="1236043">
              <a:off x="7785000" y="1845572"/>
              <a:ext cx="98821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  <a:sp3d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4" name="Google Shape;345;p41">
            <a:extLst>
              <a:ext uri="{FF2B5EF4-FFF2-40B4-BE49-F238E27FC236}">
                <a16:creationId xmlns:a16="http://schemas.microsoft.com/office/drawing/2014/main" id="{09E97D2F-EBCD-446E-AC92-2EE2822236ED}"/>
              </a:ext>
            </a:extLst>
          </p:cNvPr>
          <p:cNvSpPr/>
          <p:nvPr/>
        </p:nvSpPr>
        <p:spPr>
          <a:xfrm rot="-5400000">
            <a:off x="8740076" y="1100453"/>
            <a:ext cx="252600" cy="1365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 panose="020B0609020204030204" pitchFamily="49" charset="0"/>
            </a:endParaRP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1686969C-7C50-47A8-9823-912FF8AAED4C}"/>
              </a:ext>
            </a:extLst>
          </p:cNvPr>
          <p:cNvGrpSpPr/>
          <p:nvPr/>
        </p:nvGrpSpPr>
        <p:grpSpPr>
          <a:xfrm>
            <a:off x="6182358" y="2381316"/>
            <a:ext cx="902113" cy="145385"/>
            <a:chOff x="4068536" y="2365275"/>
            <a:chExt cx="4927850" cy="794174"/>
          </a:xfrm>
        </p:grpSpPr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80988D-C574-41A1-B70E-F97A8C2D462B}"/>
                </a:ext>
              </a:extLst>
            </p:cNvPr>
            <p:cNvSpPr/>
            <p:nvPr/>
          </p:nvSpPr>
          <p:spPr>
            <a:xfrm>
              <a:off x="4068709" y="2365275"/>
              <a:ext cx="4927677" cy="794174"/>
            </a:xfrm>
            <a:custGeom>
              <a:avLst/>
              <a:gdLst>
                <a:gd name="connsiteX0" fmla="*/ 3998255 w 7797114"/>
                <a:gd name="connsiteY0" fmla="*/ 1009685 h 1256630"/>
                <a:gd name="connsiteX1" fmla="*/ 4036856 w 7797114"/>
                <a:gd name="connsiteY1" fmla="*/ 1048261 h 1256630"/>
                <a:gd name="connsiteX2" fmla="*/ 3998255 w 7797114"/>
                <a:gd name="connsiteY2" fmla="*/ 1086835 h 1256630"/>
                <a:gd name="connsiteX3" fmla="*/ 3959652 w 7797114"/>
                <a:gd name="connsiteY3" fmla="*/ 1048261 h 1256630"/>
                <a:gd name="connsiteX4" fmla="*/ 3998255 w 7797114"/>
                <a:gd name="connsiteY4" fmla="*/ 1009685 h 1256630"/>
                <a:gd name="connsiteX5" fmla="*/ 3998277 w 7797114"/>
                <a:gd name="connsiteY5" fmla="*/ 967692 h 1256630"/>
                <a:gd name="connsiteX6" fmla="*/ 3917642 w 7797114"/>
                <a:gd name="connsiteY6" fmla="*/ 1048270 h 1256630"/>
                <a:gd name="connsiteX7" fmla="*/ 3998277 w 7797114"/>
                <a:gd name="connsiteY7" fmla="*/ 1128848 h 1256630"/>
                <a:gd name="connsiteX8" fmla="*/ 4078912 w 7797114"/>
                <a:gd name="connsiteY8" fmla="*/ 1048270 h 1256630"/>
                <a:gd name="connsiteX9" fmla="*/ 3998277 w 7797114"/>
                <a:gd name="connsiteY9" fmla="*/ 967692 h 1256630"/>
                <a:gd name="connsiteX10" fmla="*/ 4100358 w 7797114"/>
                <a:gd name="connsiteY10" fmla="*/ 720385 h 1256630"/>
                <a:gd name="connsiteX11" fmla="*/ 4093495 w 7797114"/>
                <a:gd name="connsiteY11" fmla="*/ 727243 h 1256630"/>
                <a:gd name="connsiteX12" fmla="*/ 4100358 w 7797114"/>
                <a:gd name="connsiteY12" fmla="*/ 734100 h 1256630"/>
                <a:gd name="connsiteX13" fmla="*/ 4420751 w 7797114"/>
                <a:gd name="connsiteY13" fmla="*/ 734100 h 1256630"/>
                <a:gd name="connsiteX14" fmla="*/ 4427614 w 7797114"/>
                <a:gd name="connsiteY14" fmla="*/ 727243 h 1256630"/>
                <a:gd name="connsiteX15" fmla="*/ 4420751 w 7797114"/>
                <a:gd name="connsiteY15" fmla="*/ 720385 h 1256630"/>
                <a:gd name="connsiteX16" fmla="*/ 3396949 w 7797114"/>
                <a:gd name="connsiteY16" fmla="*/ 720385 h 1256630"/>
                <a:gd name="connsiteX17" fmla="*/ 3390086 w 7797114"/>
                <a:gd name="connsiteY17" fmla="*/ 727243 h 1256630"/>
                <a:gd name="connsiteX18" fmla="*/ 3396949 w 7797114"/>
                <a:gd name="connsiteY18" fmla="*/ 734100 h 1256630"/>
                <a:gd name="connsiteX19" fmla="*/ 3717343 w 7797114"/>
                <a:gd name="connsiteY19" fmla="*/ 734100 h 1256630"/>
                <a:gd name="connsiteX20" fmla="*/ 3724206 w 7797114"/>
                <a:gd name="connsiteY20" fmla="*/ 727243 h 1256630"/>
                <a:gd name="connsiteX21" fmla="*/ 3717343 w 7797114"/>
                <a:gd name="connsiteY21" fmla="*/ 720385 h 1256630"/>
                <a:gd name="connsiteX22" fmla="*/ 4114940 w 7797114"/>
                <a:gd name="connsiteY22" fmla="*/ 688669 h 1256630"/>
                <a:gd name="connsiteX23" fmla="*/ 4108078 w 7797114"/>
                <a:gd name="connsiteY23" fmla="*/ 695526 h 1256630"/>
                <a:gd name="connsiteX24" fmla="*/ 4114940 w 7797114"/>
                <a:gd name="connsiteY24" fmla="*/ 702384 h 1256630"/>
                <a:gd name="connsiteX25" fmla="*/ 4435334 w 7797114"/>
                <a:gd name="connsiteY25" fmla="*/ 702384 h 1256630"/>
                <a:gd name="connsiteX26" fmla="*/ 4442196 w 7797114"/>
                <a:gd name="connsiteY26" fmla="*/ 695526 h 1256630"/>
                <a:gd name="connsiteX27" fmla="*/ 4435334 w 7797114"/>
                <a:gd name="connsiteY27" fmla="*/ 688669 h 1256630"/>
                <a:gd name="connsiteX28" fmla="*/ 3382366 w 7797114"/>
                <a:gd name="connsiteY28" fmla="*/ 688669 h 1256630"/>
                <a:gd name="connsiteX29" fmla="*/ 3375504 w 7797114"/>
                <a:gd name="connsiteY29" fmla="*/ 695526 h 1256630"/>
                <a:gd name="connsiteX30" fmla="*/ 3382366 w 7797114"/>
                <a:gd name="connsiteY30" fmla="*/ 702384 h 1256630"/>
                <a:gd name="connsiteX31" fmla="*/ 3702760 w 7797114"/>
                <a:gd name="connsiteY31" fmla="*/ 702384 h 1256630"/>
                <a:gd name="connsiteX32" fmla="*/ 3709623 w 7797114"/>
                <a:gd name="connsiteY32" fmla="*/ 695526 h 1256630"/>
                <a:gd name="connsiteX33" fmla="*/ 3702760 w 7797114"/>
                <a:gd name="connsiteY33" fmla="*/ 688669 h 1256630"/>
                <a:gd name="connsiteX34" fmla="*/ 4129094 w 7797114"/>
                <a:gd name="connsiteY34" fmla="*/ 657380 h 1256630"/>
                <a:gd name="connsiteX35" fmla="*/ 4122232 w 7797114"/>
                <a:gd name="connsiteY35" fmla="*/ 664237 h 1256630"/>
                <a:gd name="connsiteX36" fmla="*/ 4129094 w 7797114"/>
                <a:gd name="connsiteY36" fmla="*/ 671095 h 1256630"/>
                <a:gd name="connsiteX37" fmla="*/ 4449489 w 7797114"/>
                <a:gd name="connsiteY37" fmla="*/ 671095 h 1256630"/>
                <a:gd name="connsiteX38" fmla="*/ 4456351 w 7797114"/>
                <a:gd name="connsiteY38" fmla="*/ 664237 h 1256630"/>
                <a:gd name="connsiteX39" fmla="*/ 4449489 w 7797114"/>
                <a:gd name="connsiteY39" fmla="*/ 657380 h 1256630"/>
                <a:gd name="connsiteX40" fmla="*/ 3368211 w 7797114"/>
                <a:gd name="connsiteY40" fmla="*/ 656951 h 1256630"/>
                <a:gd name="connsiteX41" fmla="*/ 3361349 w 7797114"/>
                <a:gd name="connsiteY41" fmla="*/ 663809 h 1256630"/>
                <a:gd name="connsiteX42" fmla="*/ 3368211 w 7797114"/>
                <a:gd name="connsiteY42" fmla="*/ 670666 h 1256630"/>
                <a:gd name="connsiteX43" fmla="*/ 3688606 w 7797114"/>
                <a:gd name="connsiteY43" fmla="*/ 670666 h 1256630"/>
                <a:gd name="connsiteX44" fmla="*/ 3695469 w 7797114"/>
                <a:gd name="connsiteY44" fmla="*/ 663809 h 1256630"/>
                <a:gd name="connsiteX45" fmla="*/ 3688606 w 7797114"/>
                <a:gd name="connsiteY45" fmla="*/ 656951 h 1256630"/>
                <a:gd name="connsiteX46" fmla="*/ 2685391 w 7797114"/>
                <a:gd name="connsiteY46" fmla="*/ 362497 h 1256630"/>
                <a:gd name="connsiteX47" fmla="*/ 2685391 w 7797114"/>
                <a:gd name="connsiteY47" fmla="*/ 643664 h 1256630"/>
                <a:gd name="connsiteX48" fmla="*/ 2645075 w 7797114"/>
                <a:gd name="connsiteY48" fmla="*/ 483364 h 1256630"/>
                <a:gd name="connsiteX49" fmla="*/ 2685391 w 7797114"/>
                <a:gd name="connsiteY49" fmla="*/ 362497 h 1256630"/>
                <a:gd name="connsiteX50" fmla="*/ 5102287 w 7797114"/>
                <a:gd name="connsiteY50" fmla="*/ 361212 h 1256630"/>
                <a:gd name="connsiteX51" fmla="*/ 5102287 w 7797114"/>
                <a:gd name="connsiteY51" fmla="*/ 644951 h 1256630"/>
                <a:gd name="connsiteX52" fmla="*/ 5102287 w 7797114"/>
                <a:gd name="connsiteY52" fmla="*/ 361212 h 1256630"/>
                <a:gd name="connsiteX53" fmla="*/ 5224097 w 7797114"/>
                <a:gd name="connsiteY53" fmla="*/ 237773 h 1256630"/>
                <a:gd name="connsiteX54" fmla="*/ 7795399 w 7797114"/>
                <a:gd name="connsiteY54" fmla="*/ 237773 h 1256630"/>
                <a:gd name="connsiteX55" fmla="*/ 7797114 w 7797114"/>
                <a:gd name="connsiteY55" fmla="*/ 266061 h 1256630"/>
                <a:gd name="connsiteX56" fmla="*/ 7722913 w 7797114"/>
                <a:gd name="connsiteY56" fmla="*/ 275491 h 1256630"/>
                <a:gd name="connsiteX57" fmla="*/ 6725702 w 7797114"/>
                <a:gd name="connsiteY57" fmla="*/ 279777 h 1256630"/>
                <a:gd name="connsiteX58" fmla="*/ 6553282 w 7797114"/>
                <a:gd name="connsiteY58" fmla="*/ 314494 h 1256630"/>
                <a:gd name="connsiteX59" fmla="*/ 6630485 w 7797114"/>
                <a:gd name="connsiteY59" fmla="*/ 574230 h 1256630"/>
                <a:gd name="connsiteX60" fmla="*/ 6621050 w 7797114"/>
                <a:gd name="connsiteY60" fmla="*/ 689955 h 1256630"/>
                <a:gd name="connsiteX61" fmla="*/ 6596601 w 7797114"/>
                <a:gd name="connsiteY61" fmla="*/ 773104 h 1256630"/>
                <a:gd name="connsiteX62" fmla="*/ 6441766 w 7797114"/>
                <a:gd name="connsiteY62" fmla="*/ 775247 h 1256630"/>
                <a:gd name="connsiteX63" fmla="*/ 6422894 w 7797114"/>
                <a:gd name="connsiteY63" fmla="*/ 736244 h 1256630"/>
                <a:gd name="connsiteX64" fmla="*/ 6413029 w 7797114"/>
                <a:gd name="connsiteY64" fmla="*/ 634236 h 1256630"/>
                <a:gd name="connsiteX65" fmla="*/ 5254978 w 7797114"/>
                <a:gd name="connsiteY65" fmla="*/ 634236 h 1256630"/>
                <a:gd name="connsiteX66" fmla="*/ 5254978 w 7797114"/>
                <a:gd name="connsiteY66" fmla="*/ 385214 h 1256630"/>
                <a:gd name="connsiteX67" fmla="*/ 6408740 w 7797114"/>
                <a:gd name="connsiteY67" fmla="*/ 590945 h 1256630"/>
                <a:gd name="connsiteX68" fmla="*/ 6496666 w 7797114"/>
                <a:gd name="connsiteY68" fmla="*/ 314494 h 1256630"/>
                <a:gd name="connsiteX69" fmla="*/ 6482084 w 7797114"/>
                <a:gd name="connsiteY69" fmla="*/ 295206 h 1256630"/>
                <a:gd name="connsiteX70" fmla="*/ 6285643 w 7797114"/>
                <a:gd name="connsiteY70" fmla="*/ 280633 h 1256630"/>
                <a:gd name="connsiteX71" fmla="*/ 5281999 w 7797114"/>
                <a:gd name="connsiteY71" fmla="*/ 274205 h 1256630"/>
                <a:gd name="connsiteX72" fmla="*/ 5224097 w 7797114"/>
                <a:gd name="connsiteY72" fmla="*/ 266061 h 1256630"/>
                <a:gd name="connsiteX73" fmla="*/ 5224097 w 7797114"/>
                <a:gd name="connsiteY73" fmla="*/ 237773 h 1256630"/>
                <a:gd name="connsiteX74" fmla="*/ 1285169 w 7797114"/>
                <a:gd name="connsiteY74" fmla="*/ 233433 h 1256630"/>
                <a:gd name="connsiteX75" fmla="*/ 2570015 w 7797114"/>
                <a:gd name="connsiteY75" fmla="*/ 242487 h 1256630"/>
                <a:gd name="connsiteX76" fmla="*/ 2571730 w 7797114"/>
                <a:gd name="connsiteY76" fmla="*/ 266918 h 1256630"/>
                <a:gd name="connsiteX77" fmla="*/ 2503963 w 7797114"/>
                <a:gd name="connsiteY77" fmla="*/ 275062 h 1256630"/>
                <a:gd name="connsiteX78" fmla="*/ 1500320 w 7797114"/>
                <a:gd name="connsiteY78" fmla="*/ 280205 h 1256630"/>
                <a:gd name="connsiteX79" fmla="*/ 1326612 w 7797114"/>
                <a:gd name="connsiteY79" fmla="*/ 304636 h 1256630"/>
                <a:gd name="connsiteX80" fmla="*/ 1404673 w 7797114"/>
                <a:gd name="connsiteY80" fmla="*/ 595660 h 1256630"/>
                <a:gd name="connsiteX81" fmla="*/ 2533558 w 7797114"/>
                <a:gd name="connsiteY81" fmla="*/ 394214 h 1256630"/>
                <a:gd name="connsiteX82" fmla="*/ 2533558 w 7797114"/>
                <a:gd name="connsiteY82" fmla="*/ 629521 h 1256630"/>
                <a:gd name="connsiteX83" fmla="*/ 1402099 w 7797114"/>
                <a:gd name="connsiteY83" fmla="*/ 629521 h 1256630"/>
                <a:gd name="connsiteX84" fmla="*/ 1395237 w 7797114"/>
                <a:gd name="connsiteY84" fmla="*/ 707527 h 1256630"/>
                <a:gd name="connsiteX85" fmla="*/ 1313315 w 7797114"/>
                <a:gd name="connsiteY85" fmla="*/ 782533 h 1256630"/>
                <a:gd name="connsiteX86" fmla="*/ 1245978 w 7797114"/>
                <a:gd name="connsiteY86" fmla="*/ 780390 h 1256630"/>
                <a:gd name="connsiteX87" fmla="*/ 1196224 w 7797114"/>
                <a:gd name="connsiteY87" fmla="*/ 732815 h 1256630"/>
                <a:gd name="connsiteX88" fmla="*/ 1180354 w 7797114"/>
                <a:gd name="connsiteY88" fmla="*/ 433647 h 1256630"/>
                <a:gd name="connsiteX89" fmla="*/ 1256700 w 7797114"/>
                <a:gd name="connsiteY89" fmla="*/ 298635 h 1256630"/>
                <a:gd name="connsiteX90" fmla="*/ 1094144 w 7797114"/>
                <a:gd name="connsiteY90" fmla="*/ 279776 h 1256630"/>
                <a:gd name="connsiteX91" fmla="*/ 90500 w 7797114"/>
                <a:gd name="connsiteY91" fmla="*/ 276776 h 1256630"/>
                <a:gd name="connsiteX92" fmla="*/ 0 w 7797114"/>
                <a:gd name="connsiteY92" fmla="*/ 254917 h 1256630"/>
                <a:gd name="connsiteX93" fmla="*/ 1285169 w 7797114"/>
                <a:gd name="connsiteY93" fmla="*/ 233433 h 1256630"/>
                <a:gd name="connsiteX94" fmla="*/ 3907671 w 7797114"/>
                <a:gd name="connsiteY94" fmla="*/ 3 h 1256630"/>
                <a:gd name="connsiteX95" fmla="*/ 4199435 w 7797114"/>
                <a:gd name="connsiteY95" fmla="*/ 72330 h 1256630"/>
                <a:gd name="connsiteX96" fmla="*/ 4301086 w 7797114"/>
                <a:gd name="connsiteY96" fmla="*/ 167482 h 1256630"/>
                <a:gd name="connsiteX97" fmla="*/ 4393302 w 7797114"/>
                <a:gd name="connsiteY97" fmla="*/ 230916 h 1256630"/>
                <a:gd name="connsiteX98" fmla="*/ 4904560 w 7797114"/>
                <a:gd name="connsiteY98" fmla="*/ 319637 h 1256630"/>
                <a:gd name="connsiteX99" fmla="*/ 4990340 w 7797114"/>
                <a:gd name="connsiteY99" fmla="*/ 417360 h 1256630"/>
                <a:gd name="connsiteX100" fmla="*/ 4990340 w 7797114"/>
                <a:gd name="connsiteY100" fmla="*/ 634664 h 1256630"/>
                <a:gd name="connsiteX101" fmla="*/ 5561646 w 7797114"/>
                <a:gd name="connsiteY101" fmla="*/ 1166565 h 1256630"/>
                <a:gd name="connsiteX102" fmla="*/ 5607110 w 7797114"/>
                <a:gd name="connsiteY102" fmla="*/ 1202140 h 1256630"/>
                <a:gd name="connsiteX103" fmla="*/ 5659008 w 7797114"/>
                <a:gd name="connsiteY103" fmla="*/ 1219284 h 1256630"/>
                <a:gd name="connsiteX104" fmla="*/ 5656435 w 7797114"/>
                <a:gd name="connsiteY104" fmla="*/ 1254002 h 1256630"/>
                <a:gd name="connsiteX105" fmla="*/ 5445411 w 7797114"/>
                <a:gd name="connsiteY105" fmla="*/ 1252716 h 1256630"/>
                <a:gd name="connsiteX106" fmla="*/ 5429543 w 7797114"/>
                <a:gd name="connsiteY106" fmla="*/ 1223571 h 1256630"/>
                <a:gd name="connsiteX107" fmla="*/ 5489161 w 7797114"/>
                <a:gd name="connsiteY107" fmla="*/ 1189710 h 1256630"/>
                <a:gd name="connsiteX108" fmla="*/ 4553712 w 7797114"/>
                <a:gd name="connsiteY108" fmla="*/ 635521 h 1256630"/>
                <a:gd name="connsiteX109" fmla="*/ 4539988 w 7797114"/>
                <a:gd name="connsiteY109" fmla="*/ 650522 h 1256630"/>
                <a:gd name="connsiteX110" fmla="*/ 4327250 w 7797114"/>
                <a:gd name="connsiteY110" fmla="*/ 786391 h 1256630"/>
                <a:gd name="connsiteX111" fmla="*/ 4081485 w 7797114"/>
                <a:gd name="connsiteY111" fmla="*/ 785533 h 1256630"/>
                <a:gd name="connsiteX112" fmla="*/ 3996991 w 7797114"/>
                <a:gd name="connsiteY112" fmla="*/ 898686 h 1256630"/>
                <a:gd name="connsiteX113" fmla="*/ 4118371 w 7797114"/>
                <a:gd name="connsiteY113" fmla="*/ 1033268 h 1256630"/>
                <a:gd name="connsiteX114" fmla="*/ 3971685 w 7797114"/>
                <a:gd name="connsiteY114" fmla="*/ 1179424 h 1256630"/>
                <a:gd name="connsiteX115" fmla="*/ 3787254 w 7797114"/>
                <a:gd name="connsiteY115" fmla="*/ 1179853 h 1256630"/>
                <a:gd name="connsiteX116" fmla="*/ 3699758 w 7797114"/>
                <a:gd name="connsiteY116" fmla="*/ 1089845 h 1256630"/>
                <a:gd name="connsiteX117" fmla="*/ 3699758 w 7797114"/>
                <a:gd name="connsiteY117" fmla="*/ 1021696 h 1256630"/>
                <a:gd name="connsiteX118" fmla="*/ 3817707 w 7797114"/>
                <a:gd name="connsiteY118" fmla="*/ 901258 h 1256630"/>
                <a:gd name="connsiteX119" fmla="*/ 3828859 w 7797114"/>
                <a:gd name="connsiteY119" fmla="*/ 874255 h 1256630"/>
                <a:gd name="connsiteX120" fmla="*/ 3770099 w 7797114"/>
                <a:gd name="connsiteY120" fmla="*/ 788962 h 1256630"/>
                <a:gd name="connsiteX121" fmla="*/ 3435551 w 7797114"/>
                <a:gd name="connsiteY121" fmla="*/ 792819 h 1256630"/>
                <a:gd name="connsiteX122" fmla="*/ 3310309 w 7797114"/>
                <a:gd name="connsiteY122" fmla="*/ 702384 h 1256630"/>
                <a:gd name="connsiteX123" fmla="*/ 3206084 w 7797114"/>
                <a:gd name="connsiteY123" fmla="*/ 646665 h 1256630"/>
                <a:gd name="connsiteX124" fmla="*/ 2406600 w 7797114"/>
                <a:gd name="connsiteY124" fmla="*/ 1087273 h 1256630"/>
                <a:gd name="connsiteX125" fmla="*/ 2308381 w 7797114"/>
                <a:gd name="connsiteY125" fmla="*/ 1194854 h 1256630"/>
                <a:gd name="connsiteX126" fmla="*/ 2343552 w 7797114"/>
                <a:gd name="connsiteY126" fmla="*/ 1204283 h 1256630"/>
                <a:gd name="connsiteX127" fmla="*/ 2374863 w 7797114"/>
                <a:gd name="connsiteY127" fmla="*/ 1229571 h 1256630"/>
                <a:gd name="connsiteX128" fmla="*/ 2343122 w 7797114"/>
                <a:gd name="connsiteY128" fmla="*/ 1254858 h 1256630"/>
                <a:gd name="connsiteX129" fmla="*/ 2179280 w 7797114"/>
                <a:gd name="connsiteY129" fmla="*/ 1254858 h 1256630"/>
                <a:gd name="connsiteX130" fmla="*/ 2147970 w 7797114"/>
                <a:gd name="connsiteY130" fmla="*/ 1234714 h 1256630"/>
                <a:gd name="connsiteX131" fmla="*/ 2177135 w 7797114"/>
                <a:gd name="connsiteY131" fmla="*/ 1204283 h 1256630"/>
                <a:gd name="connsiteX132" fmla="*/ 2244902 w 7797114"/>
                <a:gd name="connsiteY132" fmla="*/ 1159279 h 1256630"/>
                <a:gd name="connsiteX133" fmla="*/ 2778893 w 7797114"/>
                <a:gd name="connsiteY133" fmla="*/ 650094 h 1256630"/>
                <a:gd name="connsiteX134" fmla="*/ 2802482 w 7797114"/>
                <a:gd name="connsiteY134" fmla="*/ 596089 h 1256630"/>
                <a:gd name="connsiteX135" fmla="*/ 2798622 w 7797114"/>
                <a:gd name="connsiteY135" fmla="*/ 405787 h 1256630"/>
                <a:gd name="connsiteX136" fmla="*/ 2867678 w 7797114"/>
                <a:gd name="connsiteY136" fmla="*/ 332067 h 1256630"/>
                <a:gd name="connsiteX137" fmla="*/ 3425685 w 7797114"/>
                <a:gd name="connsiteY137" fmla="*/ 234345 h 1256630"/>
                <a:gd name="connsiteX138" fmla="*/ 3502032 w 7797114"/>
                <a:gd name="connsiteY138" fmla="*/ 181197 h 1256630"/>
                <a:gd name="connsiteX139" fmla="*/ 3615263 w 7797114"/>
                <a:gd name="connsiteY139" fmla="*/ 69759 h 1256630"/>
                <a:gd name="connsiteX140" fmla="*/ 3907671 w 7797114"/>
                <a:gd name="connsiteY140" fmla="*/ 3 h 125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7797114" h="1256630">
                  <a:moveTo>
                    <a:pt x="3998255" y="1009685"/>
                  </a:moveTo>
                  <a:cubicBezTo>
                    <a:pt x="4019574" y="1009685"/>
                    <a:pt x="4036856" y="1026956"/>
                    <a:pt x="4036856" y="1048261"/>
                  </a:cubicBezTo>
                  <a:cubicBezTo>
                    <a:pt x="4036856" y="1069565"/>
                    <a:pt x="4019574" y="1086835"/>
                    <a:pt x="3998255" y="1086835"/>
                  </a:cubicBezTo>
                  <a:cubicBezTo>
                    <a:pt x="3976935" y="1086835"/>
                    <a:pt x="3959652" y="1069565"/>
                    <a:pt x="3959652" y="1048261"/>
                  </a:cubicBezTo>
                  <a:cubicBezTo>
                    <a:pt x="3959652" y="1026956"/>
                    <a:pt x="3976935" y="1009685"/>
                    <a:pt x="3998255" y="1009685"/>
                  </a:cubicBezTo>
                  <a:close/>
                  <a:moveTo>
                    <a:pt x="3998277" y="967692"/>
                  </a:moveTo>
                  <a:cubicBezTo>
                    <a:pt x="3953670" y="967692"/>
                    <a:pt x="3917213" y="1003694"/>
                    <a:pt x="3917642" y="1048270"/>
                  </a:cubicBezTo>
                  <a:cubicBezTo>
                    <a:pt x="3917642" y="1092845"/>
                    <a:pt x="3953670" y="1128848"/>
                    <a:pt x="3998277" y="1128848"/>
                  </a:cubicBezTo>
                  <a:cubicBezTo>
                    <a:pt x="4042883" y="1128848"/>
                    <a:pt x="4078912" y="1092845"/>
                    <a:pt x="4078912" y="1048270"/>
                  </a:cubicBezTo>
                  <a:cubicBezTo>
                    <a:pt x="4078912" y="1003694"/>
                    <a:pt x="4042883" y="967692"/>
                    <a:pt x="3998277" y="967692"/>
                  </a:cubicBezTo>
                  <a:close/>
                  <a:moveTo>
                    <a:pt x="4100358" y="720385"/>
                  </a:moveTo>
                  <a:cubicBezTo>
                    <a:pt x="4096497" y="720385"/>
                    <a:pt x="4093495" y="723385"/>
                    <a:pt x="4093495" y="727243"/>
                  </a:cubicBezTo>
                  <a:cubicBezTo>
                    <a:pt x="4093495" y="731100"/>
                    <a:pt x="4096497" y="734100"/>
                    <a:pt x="4100358" y="734100"/>
                  </a:cubicBezTo>
                  <a:lnTo>
                    <a:pt x="4420751" y="734100"/>
                  </a:lnTo>
                  <a:cubicBezTo>
                    <a:pt x="4424611" y="734100"/>
                    <a:pt x="4427614" y="731100"/>
                    <a:pt x="4427614" y="727243"/>
                  </a:cubicBezTo>
                  <a:cubicBezTo>
                    <a:pt x="4427614" y="723385"/>
                    <a:pt x="4424611" y="720385"/>
                    <a:pt x="4420751" y="720385"/>
                  </a:cubicBezTo>
                  <a:close/>
                  <a:moveTo>
                    <a:pt x="3396949" y="720385"/>
                  </a:moveTo>
                  <a:cubicBezTo>
                    <a:pt x="3393090" y="720385"/>
                    <a:pt x="3390086" y="723385"/>
                    <a:pt x="3390086" y="727243"/>
                  </a:cubicBezTo>
                  <a:cubicBezTo>
                    <a:pt x="3390086" y="731100"/>
                    <a:pt x="3393090" y="734100"/>
                    <a:pt x="3396949" y="734100"/>
                  </a:cubicBezTo>
                  <a:lnTo>
                    <a:pt x="3717343" y="734100"/>
                  </a:lnTo>
                  <a:cubicBezTo>
                    <a:pt x="3721203" y="734100"/>
                    <a:pt x="3724634" y="731100"/>
                    <a:pt x="3724206" y="727243"/>
                  </a:cubicBezTo>
                  <a:cubicBezTo>
                    <a:pt x="3724206" y="723385"/>
                    <a:pt x="3721203" y="720385"/>
                    <a:pt x="3717343" y="720385"/>
                  </a:cubicBezTo>
                  <a:close/>
                  <a:moveTo>
                    <a:pt x="4114940" y="688669"/>
                  </a:moveTo>
                  <a:cubicBezTo>
                    <a:pt x="4111080" y="688669"/>
                    <a:pt x="4108078" y="691669"/>
                    <a:pt x="4108078" y="695526"/>
                  </a:cubicBezTo>
                  <a:cubicBezTo>
                    <a:pt x="4108078" y="699384"/>
                    <a:pt x="4111080" y="702384"/>
                    <a:pt x="4114940" y="702384"/>
                  </a:cubicBezTo>
                  <a:lnTo>
                    <a:pt x="4435334" y="702384"/>
                  </a:lnTo>
                  <a:cubicBezTo>
                    <a:pt x="4439194" y="702384"/>
                    <a:pt x="4442196" y="699384"/>
                    <a:pt x="4442196" y="695526"/>
                  </a:cubicBezTo>
                  <a:cubicBezTo>
                    <a:pt x="4442196" y="691669"/>
                    <a:pt x="4439194" y="688669"/>
                    <a:pt x="4435334" y="688669"/>
                  </a:cubicBezTo>
                  <a:close/>
                  <a:moveTo>
                    <a:pt x="3382366" y="688669"/>
                  </a:moveTo>
                  <a:cubicBezTo>
                    <a:pt x="3378506" y="688669"/>
                    <a:pt x="3375504" y="691669"/>
                    <a:pt x="3375504" y="695526"/>
                  </a:cubicBezTo>
                  <a:cubicBezTo>
                    <a:pt x="3375504" y="699384"/>
                    <a:pt x="3378936" y="702384"/>
                    <a:pt x="3382366" y="702384"/>
                  </a:cubicBezTo>
                  <a:lnTo>
                    <a:pt x="3702760" y="702384"/>
                  </a:lnTo>
                  <a:cubicBezTo>
                    <a:pt x="3706621" y="702384"/>
                    <a:pt x="3709623" y="699384"/>
                    <a:pt x="3709623" y="695526"/>
                  </a:cubicBezTo>
                  <a:cubicBezTo>
                    <a:pt x="3709623" y="691669"/>
                    <a:pt x="3706621" y="688669"/>
                    <a:pt x="3702760" y="688669"/>
                  </a:cubicBezTo>
                  <a:close/>
                  <a:moveTo>
                    <a:pt x="4129094" y="657380"/>
                  </a:moveTo>
                  <a:cubicBezTo>
                    <a:pt x="4125234" y="657380"/>
                    <a:pt x="4122232" y="660380"/>
                    <a:pt x="4122232" y="664237"/>
                  </a:cubicBezTo>
                  <a:cubicBezTo>
                    <a:pt x="4122232" y="668095"/>
                    <a:pt x="4125234" y="671095"/>
                    <a:pt x="4129094" y="671095"/>
                  </a:cubicBezTo>
                  <a:lnTo>
                    <a:pt x="4449489" y="671095"/>
                  </a:lnTo>
                  <a:cubicBezTo>
                    <a:pt x="4453349" y="671095"/>
                    <a:pt x="4456351" y="668095"/>
                    <a:pt x="4456351" y="664237"/>
                  </a:cubicBezTo>
                  <a:cubicBezTo>
                    <a:pt x="4456351" y="660380"/>
                    <a:pt x="4453349" y="657380"/>
                    <a:pt x="4449489" y="657380"/>
                  </a:cubicBezTo>
                  <a:close/>
                  <a:moveTo>
                    <a:pt x="3368211" y="656951"/>
                  </a:moveTo>
                  <a:cubicBezTo>
                    <a:pt x="3364353" y="656951"/>
                    <a:pt x="3361349" y="659951"/>
                    <a:pt x="3361349" y="663809"/>
                  </a:cubicBezTo>
                  <a:cubicBezTo>
                    <a:pt x="3361349" y="667666"/>
                    <a:pt x="3364353" y="671095"/>
                    <a:pt x="3368211" y="670666"/>
                  </a:cubicBezTo>
                  <a:lnTo>
                    <a:pt x="3688606" y="670666"/>
                  </a:lnTo>
                  <a:cubicBezTo>
                    <a:pt x="3692466" y="670666"/>
                    <a:pt x="3695469" y="667666"/>
                    <a:pt x="3695469" y="663809"/>
                  </a:cubicBezTo>
                  <a:cubicBezTo>
                    <a:pt x="3695469" y="659951"/>
                    <a:pt x="3692466" y="656951"/>
                    <a:pt x="3688606" y="656951"/>
                  </a:cubicBezTo>
                  <a:close/>
                  <a:moveTo>
                    <a:pt x="2685391" y="362497"/>
                  </a:moveTo>
                  <a:cubicBezTo>
                    <a:pt x="2685391" y="458934"/>
                    <a:pt x="2685391" y="542941"/>
                    <a:pt x="2685391" y="643664"/>
                  </a:cubicBezTo>
                  <a:cubicBezTo>
                    <a:pt x="2634781" y="590088"/>
                    <a:pt x="2648076" y="532655"/>
                    <a:pt x="2645075" y="483364"/>
                  </a:cubicBezTo>
                  <a:cubicBezTo>
                    <a:pt x="2642072" y="443933"/>
                    <a:pt x="2630063" y="393786"/>
                    <a:pt x="2685391" y="362497"/>
                  </a:cubicBezTo>
                  <a:close/>
                  <a:moveTo>
                    <a:pt x="5102287" y="361212"/>
                  </a:moveTo>
                  <a:cubicBezTo>
                    <a:pt x="5154186" y="388215"/>
                    <a:pt x="5161907" y="555800"/>
                    <a:pt x="5102287" y="644951"/>
                  </a:cubicBezTo>
                  <a:cubicBezTo>
                    <a:pt x="5102287" y="541656"/>
                    <a:pt x="5102287" y="452934"/>
                    <a:pt x="5102287" y="361212"/>
                  </a:cubicBezTo>
                  <a:close/>
                  <a:moveTo>
                    <a:pt x="5224097" y="237773"/>
                  </a:moveTo>
                  <a:cubicBezTo>
                    <a:pt x="6081055" y="237773"/>
                    <a:pt x="6938441" y="237773"/>
                    <a:pt x="7795399" y="237773"/>
                  </a:cubicBezTo>
                  <a:cubicBezTo>
                    <a:pt x="7795827" y="247202"/>
                    <a:pt x="7796686" y="256632"/>
                    <a:pt x="7797114" y="266061"/>
                  </a:cubicBezTo>
                  <a:cubicBezTo>
                    <a:pt x="7772238" y="269490"/>
                    <a:pt x="7747790" y="275491"/>
                    <a:pt x="7722913" y="275491"/>
                  </a:cubicBezTo>
                  <a:cubicBezTo>
                    <a:pt x="7390510" y="277205"/>
                    <a:pt x="7058107" y="277205"/>
                    <a:pt x="6725702" y="279777"/>
                  </a:cubicBezTo>
                  <a:cubicBezTo>
                    <a:pt x="6671231" y="280206"/>
                    <a:pt x="6556284" y="277205"/>
                    <a:pt x="6553282" y="314494"/>
                  </a:cubicBezTo>
                  <a:cubicBezTo>
                    <a:pt x="6666514" y="385214"/>
                    <a:pt x="6636491" y="478651"/>
                    <a:pt x="6630485" y="574230"/>
                  </a:cubicBezTo>
                  <a:cubicBezTo>
                    <a:pt x="6627912" y="612804"/>
                    <a:pt x="6627054" y="651808"/>
                    <a:pt x="6621050" y="689955"/>
                  </a:cubicBezTo>
                  <a:cubicBezTo>
                    <a:pt x="6616331" y="719529"/>
                    <a:pt x="6609898" y="770533"/>
                    <a:pt x="6596601" y="773104"/>
                  </a:cubicBezTo>
                  <a:cubicBezTo>
                    <a:pt x="6546849" y="782962"/>
                    <a:pt x="6493664" y="778676"/>
                    <a:pt x="6441766" y="775247"/>
                  </a:cubicBezTo>
                  <a:cubicBezTo>
                    <a:pt x="6434475" y="774819"/>
                    <a:pt x="6425039" y="750388"/>
                    <a:pt x="6422894" y="736244"/>
                  </a:cubicBezTo>
                  <a:cubicBezTo>
                    <a:pt x="6417748" y="704956"/>
                    <a:pt x="6416461" y="673238"/>
                    <a:pt x="6413029" y="634236"/>
                  </a:cubicBezTo>
                  <a:cubicBezTo>
                    <a:pt x="6024868" y="634236"/>
                    <a:pt x="5639280" y="634236"/>
                    <a:pt x="5254978" y="634236"/>
                  </a:cubicBezTo>
                  <a:cubicBezTo>
                    <a:pt x="5254978" y="548085"/>
                    <a:pt x="5254978" y="470078"/>
                    <a:pt x="5254978" y="385214"/>
                  </a:cubicBezTo>
                  <a:cubicBezTo>
                    <a:pt x="5637993" y="453363"/>
                    <a:pt x="6020150" y="521511"/>
                    <a:pt x="6408740" y="590945"/>
                  </a:cubicBezTo>
                  <a:cubicBezTo>
                    <a:pt x="6419034" y="491509"/>
                    <a:pt x="6361990" y="376214"/>
                    <a:pt x="6496666" y="314494"/>
                  </a:cubicBezTo>
                  <a:cubicBezTo>
                    <a:pt x="6491949" y="308065"/>
                    <a:pt x="6486801" y="301636"/>
                    <a:pt x="6482084" y="295206"/>
                  </a:cubicBezTo>
                  <a:cubicBezTo>
                    <a:pt x="6416461" y="290063"/>
                    <a:pt x="6351267" y="281491"/>
                    <a:pt x="6285643" y="280633"/>
                  </a:cubicBezTo>
                  <a:cubicBezTo>
                    <a:pt x="5951096" y="277633"/>
                    <a:pt x="5616548" y="276776"/>
                    <a:pt x="5281999" y="274205"/>
                  </a:cubicBezTo>
                  <a:cubicBezTo>
                    <a:pt x="5262699" y="274205"/>
                    <a:pt x="5243398" y="269062"/>
                    <a:pt x="5224097" y="266061"/>
                  </a:cubicBezTo>
                  <a:cubicBezTo>
                    <a:pt x="5224097" y="257061"/>
                    <a:pt x="5224097" y="247202"/>
                    <a:pt x="5224097" y="237773"/>
                  </a:cubicBezTo>
                  <a:close/>
                  <a:moveTo>
                    <a:pt x="1285169" y="233433"/>
                  </a:moveTo>
                  <a:cubicBezTo>
                    <a:pt x="1713487" y="231558"/>
                    <a:pt x="2141751" y="234772"/>
                    <a:pt x="2570015" y="242487"/>
                  </a:cubicBezTo>
                  <a:cubicBezTo>
                    <a:pt x="2570445" y="250631"/>
                    <a:pt x="2571302" y="258774"/>
                    <a:pt x="2571730" y="266918"/>
                  </a:cubicBezTo>
                  <a:cubicBezTo>
                    <a:pt x="2548999" y="269918"/>
                    <a:pt x="2526696" y="275062"/>
                    <a:pt x="2503963" y="275062"/>
                  </a:cubicBezTo>
                  <a:cubicBezTo>
                    <a:pt x="2169415" y="276776"/>
                    <a:pt x="1834867" y="277205"/>
                    <a:pt x="1500320" y="280205"/>
                  </a:cubicBezTo>
                  <a:cubicBezTo>
                    <a:pt x="1444991" y="280633"/>
                    <a:pt x="1389662" y="290491"/>
                    <a:pt x="1326612" y="304636"/>
                  </a:cubicBezTo>
                  <a:cubicBezTo>
                    <a:pt x="1439843" y="377499"/>
                    <a:pt x="1409391" y="485080"/>
                    <a:pt x="1404673" y="595660"/>
                  </a:cubicBezTo>
                  <a:cubicBezTo>
                    <a:pt x="1784256" y="527511"/>
                    <a:pt x="2156549" y="461506"/>
                    <a:pt x="2533558" y="394214"/>
                  </a:cubicBezTo>
                  <a:cubicBezTo>
                    <a:pt x="2533558" y="478222"/>
                    <a:pt x="2533558" y="550656"/>
                    <a:pt x="2533558" y="629521"/>
                  </a:cubicBezTo>
                  <a:cubicBezTo>
                    <a:pt x="2162553" y="629521"/>
                    <a:pt x="1785972" y="629521"/>
                    <a:pt x="1402099" y="629521"/>
                  </a:cubicBezTo>
                  <a:cubicBezTo>
                    <a:pt x="1399097" y="659522"/>
                    <a:pt x="1393522" y="683954"/>
                    <a:pt x="1395237" y="707527"/>
                  </a:cubicBezTo>
                  <a:cubicBezTo>
                    <a:pt x="1399955" y="769247"/>
                    <a:pt x="1370360" y="788962"/>
                    <a:pt x="1313315" y="782533"/>
                  </a:cubicBezTo>
                  <a:cubicBezTo>
                    <a:pt x="1291012" y="779962"/>
                    <a:pt x="1265278" y="788534"/>
                    <a:pt x="1245978" y="780390"/>
                  </a:cubicBezTo>
                  <a:cubicBezTo>
                    <a:pt x="1225819" y="771818"/>
                    <a:pt x="1198368" y="750817"/>
                    <a:pt x="1196224" y="732815"/>
                  </a:cubicBezTo>
                  <a:cubicBezTo>
                    <a:pt x="1185930" y="633378"/>
                    <a:pt x="1174350" y="532655"/>
                    <a:pt x="1180354" y="433647"/>
                  </a:cubicBezTo>
                  <a:cubicBezTo>
                    <a:pt x="1182928" y="390785"/>
                    <a:pt x="1225819" y="350496"/>
                    <a:pt x="1256700" y="298635"/>
                  </a:cubicBezTo>
                  <a:cubicBezTo>
                    <a:pt x="1202228" y="291777"/>
                    <a:pt x="1148186" y="280205"/>
                    <a:pt x="1094144" y="279776"/>
                  </a:cubicBezTo>
                  <a:cubicBezTo>
                    <a:pt x="759596" y="277205"/>
                    <a:pt x="425048" y="277633"/>
                    <a:pt x="90500" y="276776"/>
                  </a:cubicBezTo>
                  <a:cubicBezTo>
                    <a:pt x="60477" y="275918"/>
                    <a:pt x="30024" y="271204"/>
                    <a:pt x="0" y="254917"/>
                  </a:cubicBezTo>
                  <a:cubicBezTo>
                    <a:pt x="428479" y="242273"/>
                    <a:pt x="856851" y="235308"/>
                    <a:pt x="1285169" y="233433"/>
                  </a:cubicBezTo>
                  <a:close/>
                  <a:moveTo>
                    <a:pt x="3907671" y="3"/>
                  </a:moveTo>
                  <a:cubicBezTo>
                    <a:pt x="4005462" y="324"/>
                    <a:pt x="4103145" y="24326"/>
                    <a:pt x="4199435" y="72330"/>
                  </a:cubicBezTo>
                  <a:cubicBezTo>
                    <a:pt x="4240181" y="92475"/>
                    <a:pt x="4283501" y="128049"/>
                    <a:pt x="4301086" y="167482"/>
                  </a:cubicBezTo>
                  <a:cubicBezTo>
                    <a:pt x="4322103" y="215057"/>
                    <a:pt x="4352126" y="223629"/>
                    <a:pt x="4393302" y="230916"/>
                  </a:cubicBezTo>
                  <a:cubicBezTo>
                    <a:pt x="4564007" y="260490"/>
                    <a:pt x="4733425" y="294349"/>
                    <a:pt x="4904560" y="319637"/>
                  </a:cubicBezTo>
                  <a:cubicBezTo>
                    <a:pt x="4968467" y="329067"/>
                    <a:pt x="4990340" y="359927"/>
                    <a:pt x="4990340" y="417360"/>
                  </a:cubicBezTo>
                  <a:cubicBezTo>
                    <a:pt x="4990340" y="487651"/>
                    <a:pt x="4990340" y="557514"/>
                    <a:pt x="4990340" y="634664"/>
                  </a:cubicBezTo>
                  <a:cubicBezTo>
                    <a:pt x="5229243" y="750388"/>
                    <a:pt x="5405952" y="947119"/>
                    <a:pt x="5561646" y="1166565"/>
                  </a:cubicBezTo>
                  <a:cubicBezTo>
                    <a:pt x="5572368" y="1181567"/>
                    <a:pt x="5590383" y="1193139"/>
                    <a:pt x="5607110" y="1202140"/>
                  </a:cubicBezTo>
                  <a:cubicBezTo>
                    <a:pt x="5622980" y="1210712"/>
                    <a:pt x="5641423" y="1214141"/>
                    <a:pt x="5659008" y="1219284"/>
                  </a:cubicBezTo>
                  <a:cubicBezTo>
                    <a:pt x="5658150" y="1230857"/>
                    <a:pt x="5657292" y="1242429"/>
                    <a:pt x="5656435" y="1254002"/>
                  </a:cubicBezTo>
                  <a:cubicBezTo>
                    <a:pt x="5586094" y="1254002"/>
                    <a:pt x="5515753" y="1254858"/>
                    <a:pt x="5445411" y="1252716"/>
                  </a:cubicBezTo>
                  <a:cubicBezTo>
                    <a:pt x="5439407" y="1252716"/>
                    <a:pt x="5428255" y="1224428"/>
                    <a:pt x="5429543" y="1223571"/>
                  </a:cubicBezTo>
                  <a:cubicBezTo>
                    <a:pt x="5445411" y="1212427"/>
                    <a:pt x="5463426" y="1203426"/>
                    <a:pt x="5489161" y="1189710"/>
                  </a:cubicBezTo>
                  <a:cubicBezTo>
                    <a:pt x="5242539" y="891829"/>
                    <a:pt x="4910993" y="741387"/>
                    <a:pt x="4553712" y="635521"/>
                  </a:cubicBezTo>
                  <a:cubicBezTo>
                    <a:pt x="4545993" y="644093"/>
                    <a:pt x="4540846" y="647094"/>
                    <a:pt x="4539988" y="650522"/>
                  </a:cubicBezTo>
                  <a:cubicBezTo>
                    <a:pt x="4517255" y="771389"/>
                    <a:pt x="4438766" y="797963"/>
                    <a:pt x="4327250" y="786391"/>
                  </a:cubicBezTo>
                  <a:cubicBezTo>
                    <a:pt x="4246185" y="778247"/>
                    <a:pt x="4163407" y="785104"/>
                    <a:pt x="4081485" y="785533"/>
                  </a:cubicBezTo>
                  <a:cubicBezTo>
                    <a:pt x="3963965" y="786391"/>
                    <a:pt x="3960962" y="790248"/>
                    <a:pt x="3996991" y="898686"/>
                  </a:cubicBezTo>
                  <a:cubicBezTo>
                    <a:pt x="4117942" y="911973"/>
                    <a:pt x="4117942" y="911973"/>
                    <a:pt x="4118371" y="1033268"/>
                  </a:cubicBezTo>
                  <a:cubicBezTo>
                    <a:pt x="4118801" y="1179424"/>
                    <a:pt x="4118801" y="1179424"/>
                    <a:pt x="3971685" y="1179424"/>
                  </a:cubicBezTo>
                  <a:cubicBezTo>
                    <a:pt x="3910351" y="1179424"/>
                    <a:pt x="3848589" y="1177280"/>
                    <a:pt x="3787254" y="1179853"/>
                  </a:cubicBezTo>
                  <a:cubicBezTo>
                    <a:pt x="3721632" y="1182853"/>
                    <a:pt x="3695469" y="1153279"/>
                    <a:pt x="3699758" y="1089845"/>
                  </a:cubicBezTo>
                  <a:cubicBezTo>
                    <a:pt x="3701045" y="1067128"/>
                    <a:pt x="3699758" y="1044412"/>
                    <a:pt x="3699758" y="1021696"/>
                  </a:cubicBezTo>
                  <a:cubicBezTo>
                    <a:pt x="3698900" y="911544"/>
                    <a:pt x="3703618" y="906830"/>
                    <a:pt x="3817707" y="901258"/>
                  </a:cubicBezTo>
                  <a:cubicBezTo>
                    <a:pt x="3820709" y="893542"/>
                    <a:pt x="3825427" y="884114"/>
                    <a:pt x="3828859" y="874255"/>
                  </a:cubicBezTo>
                  <a:cubicBezTo>
                    <a:pt x="3852449" y="803963"/>
                    <a:pt x="3842154" y="788534"/>
                    <a:pt x="3770099" y="788962"/>
                  </a:cubicBezTo>
                  <a:cubicBezTo>
                    <a:pt x="3658582" y="789819"/>
                    <a:pt x="3546637" y="786391"/>
                    <a:pt x="3435551" y="792819"/>
                  </a:cubicBezTo>
                  <a:cubicBezTo>
                    <a:pt x="3363495" y="797106"/>
                    <a:pt x="3321462" y="774389"/>
                    <a:pt x="3310309" y="702384"/>
                  </a:cubicBezTo>
                  <a:cubicBezTo>
                    <a:pt x="3300445" y="636378"/>
                    <a:pt x="3267419" y="627377"/>
                    <a:pt x="3206084" y="646665"/>
                  </a:cubicBezTo>
                  <a:cubicBezTo>
                    <a:pt x="2910139" y="740958"/>
                    <a:pt x="2632635" y="866969"/>
                    <a:pt x="2406600" y="1087273"/>
                  </a:cubicBezTo>
                  <a:cubicBezTo>
                    <a:pt x="2374004" y="1118561"/>
                    <a:pt x="2345267" y="1154136"/>
                    <a:pt x="2308381" y="1194854"/>
                  </a:cubicBezTo>
                  <a:cubicBezTo>
                    <a:pt x="2325967" y="1199139"/>
                    <a:pt x="2335831" y="1199568"/>
                    <a:pt x="2343552" y="1204283"/>
                  </a:cubicBezTo>
                  <a:cubicBezTo>
                    <a:pt x="2354702" y="1211141"/>
                    <a:pt x="2364569" y="1220998"/>
                    <a:pt x="2374863" y="1229571"/>
                  </a:cubicBezTo>
                  <a:cubicBezTo>
                    <a:pt x="2364569" y="1238143"/>
                    <a:pt x="2354274" y="1254431"/>
                    <a:pt x="2343122" y="1254858"/>
                  </a:cubicBezTo>
                  <a:cubicBezTo>
                    <a:pt x="2288652" y="1257431"/>
                    <a:pt x="2233752" y="1257002"/>
                    <a:pt x="2179280" y="1254858"/>
                  </a:cubicBezTo>
                  <a:cubicBezTo>
                    <a:pt x="2168557" y="1254431"/>
                    <a:pt x="2158263" y="1241572"/>
                    <a:pt x="2147970" y="1234714"/>
                  </a:cubicBezTo>
                  <a:cubicBezTo>
                    <a:pt x="2157835" y="1224428"/>
                    <a:pt x="2165983" y="1212427"/>
                    <a:pt x="2177135" y="1204283"/>
                  </a:cubicBezTo>
                  <a:cubicBezTo>
                    <a:pt x="2199439" y="1187996"/>
                    <a:pt x="2229891" y="1179853"/>
                    <a:pt x="2244902" y="1159279"/>
                  </a:cubicBezTo>
                  <a:cubicBezTo>
                    <a:pt x="2391589" y="956548"/>
                    <a:pt x="2554144" y="770961"/>
                    <a:pt x="2778893" y="650094"/>
                  </a:cubicBezTo>
                  <a:cubicBezTo>
                    <a:pt x="2792619" y="642379"/>
                    <a:pt x="2802054" y="614520"/>
                    <a:pt x="2802482" y="596089"/>
                  </a:cubicBezTo>
                  <a:cubicBezTo>
                    <a:pt x="2803769" y="532655"/>
                    <a:pt x="2800339" y="469221"/>
                    <a:pt x="2798622" y="405787"/>
                  </a:cubicBezTo>
                  <a:cubicBezTo>
                    <a:pt x="2797336" y="358212"/>
                    <a:pt x="2821783" y="339782"/>
                    <a:pt x="2867678" y="332067"/>
                  </a:cubicBezTo>
                  <a:cubicBezTo>
                    <a:pt x="3053822" y="301208"/>
                    <a:pt x="3239539" y="266919"/>
                    <a:pt x="3425685" y="234345"/>
                  </a:cubicBezTo>
                  <a:cubicBezTo>
                    <a:pt x="3460427" y="228344"/>
                    <a:pt x="3481874" y="217200"/>
                    <a:pt x="3502032" y="181197"/>
                  </a:cubicBezTo>
                  <a:cubicBezTo>
                    <a:pt x="3527338" y="136193"/>
                    <a:pt x="3569369" y="92047"/>
                    <a:pt x="3615263" y="69759"/>
                  </a:cubicBezTo>
                  <a:cubicBezTo>
                    <a:pt x="3711981" y="23041"/>
                    <a:pt x="3809880" y="-319"/>
                    <a:pt x="3907671" y="3"/>
                  </a:cubicBezTo>
                  <a:close/>
                </a:path>
              </a:pathLst>
            </a:custGeom>
            <a:solidFill>
              <a:schemeClr val="accent1"/>
            </a:solidFill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E1AC356F-3BF2-490E-A901-54A83F708C84}"/>
                </a:ext>
              </a:extLst>
            </p:cNvPr>
            <p:cNvSpPr/>
            <p:nvPr/>
          </p:nvSpPr>
          <p:spPr>
            <a:xfrm>
              <a:off x="7370272" y="2511956"/>
              <a:ext cx="1626114" cy="342167"/>
            </a:xfrm>
            <a:custGeom>
              <a:avLst/>
              <a:gdLst>
                <a:gd name="connsiteX0" fmla="*/ 0 w 1626114"/>
                <a:gd name="connsiteY0" fmla="*/ 0 h 342167"/>
                <a:gd name="connsiteX1" fmla="*/ 1625030 w 1626114"/>
                <a:gd name="connsiteY1" fmla="*/ 0 h 342167"/>
                <a:gd name="connsiteX2" fmla="*/ 1626114 w 1626114"/>
                <a:gd name="connsiteY2" fmla="*/ 17877 h 342167"/>
                <a:gd name="connsiteX3" fmla="*/ 1579220 w 1626114"/>
                <a:gd name="connsiteY3" fmla="*/ 23837 h 342167"/>
                <a:gd name="connsiteX4" fmla="*/ 948995 w 1626114"/>
                <a:gd name="connsiteY4" fmla="*/ 26546 h 342167"/>
                <a:gd name="connsiteX5" fmla="*/ 840028 w 1626114"/>
                <a:gd name="connsiteY5" fmla="*/ 48486 h 342167"/>
                <a:gd name="connsiteX6" fmla="*/ 888819 w 1626114"/>
                <a:gd name="connsiteY6" fmla="*/ 212636 h 342167"/>
                <a:gd name="connsiteX7" fmla="*/ 882857 w 1626114"/>
                <a:gd name="connsiteY7" fmla="*/ 285773 h 342167"/>
                <a:gd name="connsiteX8" fmla="*/ 867405 w 1626114"/>
                <a:gd name="connsiteY8" fmla="*/ 338322 h 342167"/>
                <a:gd name="connsiteX9" fmla="*/ 769551 w 1626114"/>
                <a:gd name="connsiteY9" fmla="*/ 339676 h 342167"/>
                <a:gd name="connsiteX10" fmla="*/ 757625 w 1626114"/>
                <a:gd name="connsiteY10" fmla="*/ 315027 h 342167"/>
                <a:gd name="connsiteX11" fmla="*/ 751390 w 1626114"/>
                <a:gd name="connsiteY11" fmla="*/ 250559 h 342167"/>
                <a:gd name="connsiteX12" fmla="*/ 19516 w 1626114"/>
                <a:gd name="connsiteY12" fmla="*/ 250559 h 342167"/>
                <a:gd name="connsiteX13" fmla="*/ 19516 w 1626114"/>
                <a:gd name="connsiteY13" fmla="*/ 93181 h 342167"/>
                <a:gd name="connsiteX14" fmla="*/ 748679 w 1626114"/>
                <a:gd name="connsiteY14" fmla="*/ 223200 h 342167"/>
                <a:gd name="connsiteX15" fmla="*/ 804248 w 1626114"/>
                <a:gd name="connsiteY15" fmla="*/ 48486 h 342167"/>
                <a:gd name="connsiteX16" fmla="*/ 795032 w 1626114"/>
                <a:gd name="connsiteY16" fmla="*/ 36297 h 342167"/>
                <a:gd name="connsiteX17" fmla="*/ 670884 w 1626114"/>
                <a:gd name="connsiteY17" fmla="*/ 27087 h 342167"/>
                <a:gd name="connsiteX18" fmla="*/ 36593 w 1626114"/>
                <a:gd name="connsiteY18" fmla="*/ 23024 h 342167"/>
                <a:gd name="connsiteX19" fmla="*/ 0 w 1626114"/>
                <a:gd name="connsiteY19" fmla="*/ 17877 h 342167"/>
                <a:gd name="connsiteX20" fmla="*/ 0 w 1626114"/>
                <a:gd name="connsiteY20" fmla="*/ 0 h 34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26114" h="342167">
                  <a:moveTo>
                    <a:pt x="0" y="0"/>
                  </a:moveTo>
                  <a:cubicBezTo>
                    <a:pt x="541587" y="0"/>
                    <a:pt x="1083444" y="0"/>
                    <a:pt x="1625030" y="0"/>
                  </a:cubicBezTo>
                  <a:cubicBezTo>
                    <a:pt x="1625301" y="5959"/>
                    <a:pt x="1625844" y="11918"/>
                    <a:pt x="1626114" y="17877"/>
                  </a:cubicBezTo>
                  <a:cubicBezTo>
                    <a:pt x="1610393" y="20044"/>
                    <a:pt x="1594942" y="23837"/>
                    <a:pt x="1579220" y="23837"/>
                  </a:cubicBezTo>
                  <a:cubicBezTo>
                    <a:pt x="1369146" y="24920"/>
                    <a:pt x="1159071" y="24920"/>
                    <a:pt x="948995" y="26546"/>
                  </a:cubicBezTo>
                  <a:cubicBezTo>
                    <a:pt x="914570" y="26817"/>
                    <a:pt x="841925" y="24920"/>
                    <a:pt x="840028" y="48486"/>
                  </a:cubicBezTo>
                  <a:cubicBezTo>
                    <a:pt x="911589" y="93181"/>
                    <a:pt x="892615" y="152232"/>
                    <a:pt x="888819" y="212636"/>
                  </a:cubicBezTo>
                  <a:cubicBezTo>
                    <a:pt x="887193" y="237014"/>
                    <a:pt x="886651" y="261665"/>
                    <a:pt x="882857" y="285773"/>
                  </a:cubicBezTo>
                  <a:cubicBezTo>
                    <a:pt x="879874" y="304463"/>
                    <a:pt x="875809" y="336697"/>
                    <a:pt x="867405" y="338322"/>
                  </a:cubicBezTo>
                  <a:cubicBezTo>
                    <a:pt x="835963" y="344552"/>
                    <a:pt x="802350" y="341843"/>
                    <a:pt x="769551" y="339676"/>
                  </a:cubicBezTo>
                  <a:cubicBezTo>
                    <a:pt x="764944" y="339406"/>
                    <a:pt x="758980" y="323966"/>
                    <a:pt x="757625" y="315027"/>
                  </a:cubicBezTo>
                  <a:cubicBezTo>
                    <a:pt x="754372" y="295253"/>
                    <a:pt x="753559" y="275208"/>
                    <a:pt x="751390" y="250559"/>
                  </a:cubicBezTo>
                  <a:cubicBezTo>
                    <a:pt x="506077" y="250559"/>
                    <a:pt x="262390" y="250559"/>
                    <a:pt x="19516" y="250559"/>
                  </a:cubicBezTo>
                  <a:cubicBezTo>
                    <a:pt x="19516" y="196113"/>
                    <a:pt x="19516" y="146813"/>
                    <a:pt x="19516" y="93181"/>
                  </a:cubicBezTo>
                  <a:cubicBezTo>
                    <a:pt x="261577" y="136250"/>
                    <a:pt x="503095" y="179318"/>
                    <a:pt x="748679" y="223200"/>
                  </a:cubicBezTo>
                  <a:cubicBezTo>
                    <a:pt x="755185" y="160358"/>
                    <a:pt x="719134" y="87493"/>
                    <a:pt x="804248" y="48486"/>
                  </a:cubicBezTo>
                  <a:cubicBezTo>
                    <a:pt x="801266" y="44423"/>
                    <a:pt x="798013" y="40360"/>
                    <a:pt x="795032" y="36297"/>
                  </a:cubicBezTo>
                  <a:cubicBezTo>
                    <a:pt x="753559" y="33046"/>
                    <a:pt x="712357" y="27629"/>
                    <a:pt x="670884" y="27087"/>
                  </a:cubicBezTo>
                  <a:cubicBezTo>
                    <a:pt x="459454" y="25191"/>
                    <a:pt x="248024" y="24649"/>
                    <a:pt x="36593" y="23024"/>
                  </a:cubicBezTo>
                  <a:cubicBezTo>
                    <a:pt x="24396" y="23024"/>
                    <a:pt x="12198" y="19774"/>
                    <a:pt x="0" y="17877"/>
                  </a:cubicBezTo>
                  <a:cubicBezTo>
                    <a:pt x="0" y="12189"/>
                    <a:pt x="0" y="5959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MY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AB6C24F-E6DC-4A00-971A-589FBEF7CBEF}"/>
                </a:ext>
              </a:extLst>
            </p:cNvPr>
            <p:cNvSpPr/>
            <p:nvPr/>
          </p:nvSpPr>
          <p:spPr>
            <a:xfrm>
              <a:off x="6570922" y="2999718"/>
              <a:ext cx="48792" cy="48758"/>
            </a:xfrm>
            <a:custGeom>
              <a:avLst/>
              <a:gdLst>
                <a:gd name="connsiteX0" fmla="*/ 24396 w 48792"/>
                <a:gd name="connsiteY0" fmla="*/ 0 h 48758"/>
                <a:gd name="connsiteX1" fmla="*/ 48792 w 48792"/>
                <a:gd name="connsiteY1" fmla="*/ 24380 h 48758"/>
                <a:gd name="connsiteX2" fmla="*/ 24396 w 48792"/>
                <a:gd name="connsiteY2" fmla="*/ 48758 h 48758"/>
                <a:gd name="connsiteX3" fmla="*/ 0 w 48792"/>
                <a:gd name="connsiteY3" fmla="*/ 24380 h 48758"/>
                <a:gd name="connsiteX4" fmla="*/ 24396 w 48792"/>
                <a:gd name="connsiteY4" fmla="*/ 0 h 4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92" h="48758">
                  <a:moveTo>
                    <a:pt x="24396" y="0"/>
                  </a:moveTo>
                  <a:cubicBezTo>
                    <a:pt x="37870" y="0"/>
                    <a:pt x="48792" y="10915"/>
                    <a:pt x="48792" y="24380"/>
                  </a:cubicBezTo>
                  <a:cubicBezTo>
                    <a:pt x="48792" y="37844"/>
                    <a:pt x="37870" y="48758"/>
                    <a:pt x="24396" y="48758"/>
                  </a:cubicBezTo>
                  <a:cubicBezTo>
                    <a:pt x="10923" y="48758"/>
                    <a:pt x="0" y="37844"/>
                    <a:pt x="0" y="24380"/>
                  </a:cubicBezTo>
                  <a:cubicBezTo>
                    <a:pt x="0" y="10915"/>
                    <a:pt x="10923" y="0"/>
                    <a:pt x="2439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MY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65F61-80C2-4E34-8792-F84091A71801}"/>
                </a:ext>
              </a:extLst>
            </p:cNvPr>
            <p:cNvSpPr/>
            <p:nvPr/>
          </p:nvSpPr>
          <p:spPr>
            <a:xfrm>
              <a:off x="4068536" y="2511956"/>
              <a:ext cx="1625301" cy="348278"/>
            </a:xfrm>
            <a:custGeom>
              <a:avLst/>
              <a:gdLst>
                <a:gd name="connsiteX0" fmla="*/ 812211 w 1625301"/>
                <a:gd name="connsiteY0" fmla="*/ 330 h 348278"/>
                <a:gd name="connsiteX1" fmla="*/ 1624217 w 1625301"/>
                <a:gd name="connsiteY1" fmla="*/ 6052 h 348278"/>
                <a:gd name="connsiteX2" fmla="*/ 1625301 w 1625301"/>
                <a:gd name="connsiteY2" fmla="*/ 21492 h 348278"/>
                <a:gd name="connsiteX3" fmla="*/ 1582473 w 1625301"/>
                <a:gd name="connsiteY3" fmla="*/ 26639 h 348278"/>
                <a:gd name="connsiteX4" fmla="*/ 948183 w 1625301"/>
                <a:gd name="connsiteY4" fmla="*/ 29889 h 348278"/>
                <a:gd name="connsiteX5" fmla="*/ 838402 w 1625301"/>
                <a:gd name="connsiteY5" fmla="*/ 45329 h 348278"/>
                <a:gd name="connsiteX6" fmla="*/ 887736 w 1625301"/>
                <a:gd name="connsiteY6" fmla="*/ 229253 h 348278"/>
                <a:gd name="connsiteX7" fmla="*/ 1601177 w 1625301"/>
                <a:gd name="connsiteY7" fmla="*/ 101941 h 348278"/>
                <a:gd name="connsiteX8" fmla="*/ 1601177 w 1625301"/>
                <a:gd name="connsiteY8" fmla="*/ 250652 h 348278"/>
                <a:gd name="connsiteX9" fmla="*/ 886109 w 1625301"/>
                <a:gd name="connsiteY9" fmla="*/ 250652 h 348278"/>
                <a:gd name="connsiteX10" fmla="*/ 881772 w 1625301"/>
                <a:gd name="connsiteY10" fmla="*/ 299951 h 348278"/>
                <a:gd name="connsiteX11" fmla="*/ 829999 w 1625301"/>
                <a:gd name="connsiteY11" fmla="*/ 347354 h 348278"/>
                <a:gd name="connsiteX12" fmla="*/ 787442 w 1625301"/>
                <a:gd name="connsiteY12" fmla="*/ 346000 h 348278"/>
                <a:gd name="connsiteX13" fmla="*/ 755999 w 1625301"/>
                <a:gd name="connsiteY13" fmla="*/ 315933 h 348278"/>
                <a:gd name="connsiteX14" fmla="*/ 745969 w 1625301"/>
                <a:gd name="connsiteY14" fmla="*/ 126863 h 348278"/>
                <a:gd name="connsiteX15" fmla="*/ 794219 w 1625301"/>
                <a:gd name="connsiteY15" fmla="*/ 41537 h 348278"/>
                <a:gd name="connsiteX16" fmla="*/ 691485 w 1625301"/>
                <a:gd name="connsiteY16" fmla="*/ 29618 h 348278"/>
                <a:gd name="connsiteX17" fmla="*/ 57195 w 1625301"/>
                <a:gd name="connsiteY17" fmla="*/ 27722 h 348278"/>
                <a:gd name="connsiteX18" fmla="*/ 0 w 1625301"/>
                <a:gd name="connsiteY18" fmla="*/ 13907 h 348278"/>
                <a:gd name="connsiteX19" fmla="*/ 812211 w 1625301"/>
                <a:gd name="connsiteY19" fmla="*/ 330 h 348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25301" h="348278">
                  <a:moveTo>
                    <a:pt x="812211" y="330"/>
                  </a:moveTo>
                  <a:cubicBezTo>
                    <a:pt x="1082902" y="-855"/>
                    <a:pt x="1353560" y="1176"/>
                    <a:pt x="1624217" y="6052"/>
                  </a:cubicBezTo>
                  <a:cubicBezTo>
                    <a:pt x="1624489" y="11199"/>
                    <a:pt x="1625030" y="16345"/>
                    <a:pt x="1625301" y="21492"/>
                  </a:cubicBezTo>
                  <a:cubicBezTo>
                    <a:pt x="1610935" y="23388"/>
                    <a:pt x="1596840" y="26639"/>
                    <a:pt x="1582473" y="26639"/>
                  </a:cubicBezTo>
                  <a:cubicBezTo>
                    <a:pt x="1371043" y="27722"/>
                    <a:pt x="1159613" y="27993"/>
                    <a:pt x="948183" y="29889"/>
                  </a:cubicBezTo>
                  <a:cubicBezTo>
                    <a:pt x="913216" y="30160"/>
                    <a:pt x="878249" y="36390"/>
                    <a:pt x="838402" y="45329"/>
                  </a:cubicBezTo>
                  <a:cubicBezTo>
                    <a:pt x="909963" y="91378"/>
                    <a:pt x="890717" y="159368"/>
                    <a:pt x="887736" y="229253"/>
                  </a:cubicBezTo>
                  <a:cubicBezTo>
                    <a:pt x="1127627" y="186183"/>
                    <a:pt x="1362912" y="144469"/>
                    <a:pt x="1601177" y="101941"/>
                  </a:cubicBezTo>
                  <a:cubicBezTo>
                    <a:pt x="1601177" y="155033"/>
                    <a:pt x="1601177" y="200811"/>
                    <a:pt x="1601177" y="250652"/>
                  </a:cubicBezTo>
                  <a:cubicBezTo>
                    <a:pt x="1366706" y="250652"/>
                    <a:pt x="1128712" y="250652"/>
                    <a:pt x="886109" y="250652"/>
                  </a:cubicBezTo>
                  <a:cubicBezTo>
                    <a:pt x="884212" y="269613"/>
                    <a:pt x="880688" y="285053"/>
                    <a:pt x="881772" y="299951"/>
                  </a:cubicBezTo>
                  <a:cubicBezTo>
                    <a:pt x="884754" y="338957"/>
                    <a:pt x="866050" y="351417"/>
                    <a:pt x="829999" y="347354"/>
                  </a:cubicBezTo>
                  <a:cubicBezTo>
                    <a:pt x="815903" y="345729"/>
                    <a:pt x="799640" y="351147"/>
                    <a:pt x="787442" y="346000"/>
                  </a:cubicBezTo>
                  <a:cubicBezTo>
                    <a:pt x="774702" y="340582"/>
                    <a:pt x="757354" y="327310"/>
                    <a:pt x="755999" y="315933"/>
                  </a:cubicBezTo>
                  <a:cubicBezTo>
                    <a:pt x="749493" y="253090"/>
                    <a:pt x="742174" y="189434"/>
                    <a:pt x="745969" y="126863"/>
                  </a:cubicBezTo>
                  <a:cubicBezTo>
                    <a:pt x="747596" y="99774"/>
                    <a:pt x="774702" y="74312"/>
                    <a:pt x="794219" y="41537"/>
                  </a:cubicBezTo>
                  <a:cubicBezTo>
                    <a:pt x="759793" y="37202"/>
                    <a:pt x="725639" y="29889"/>
                    <a:pt x="691485" y="29618"/>
                  </a:cubicBezTo>
                  <a:cubicBezTo>
                    <a:pt x="480055" y="27993"/>
                    <a:pt x="268625" y="28264"/>
                    <a:pt x="57195" y="27722"/>
                  </a:cubicBezTo>
                  <a:cubicBezTo>
                    <a:pt x="38221" y="27180"/>
                    <a:pt x="18975" y="24201"/>
                    <a:pt x="0" y="13907"/>
                  </a:cubicBezTo>
                  <a:cubicBezTo>
                    <a:pt x="270793" y="5917"/>
                    <a:pt x="541519" y="1515"/>
                    <a:pt x="812211" y="33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MY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E2FEF40-186B-40BB-A59A-26A15B6C70FF}"/>
              </a:ext>
            </a:extLst>
          </p:cNvPr>
          <p:cNvGrpSpPr/>
          <p:nvPr/>
        </p:nvGrpSpPr>
        <p:grpSpPr>
          <a:xfrm>
            <a:off x="5924387" y="2472070"/>
            <a:ext cx="1431031" cy="2095830"/>
            <a:chOff x="5924387" y="2576845"/>
            <a:chExt cx="1431031" cy="1691494"/>
          </a:xfrm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1321A00-F08E-4E4D-8D80-1285A72A105A}"/>
                </a:ext>
              </a:extLst>
            </p:cNvPr>
            <p:cNvSpPr/>
            <p:nvPr/>
          </p:nvSpPr>
          <p:spPr>
            <a:xfrm>
              <a:off x="5924387" y="2576845"/>
              <a:ext cx="1412063" cy="1398810"/>
            </a:xfrm>
            <a:custGeom>
              <a:avLst/>
              <a:gdLst>
                <a:gd name="connsiteX0" fmla="*/ 618891 w 1412063"/>
                <a:gd name="connsiteY0" fmla="*/ 0 h 1398810"/>
                <a:gd name="connsiteX1" fmla="*/ 817015 w 1412063"/>
                <a:gd name="connsiteY1" fmla="*/ 0 h 1398810"/>
                <a:gd name="connsiteX2" fmla="*/ 1412063 w 1412063"/>
                <a:gd name="connsiteY2" fmla="*/ 1344919 h 1398810"/>
                <a:gd name="connsiteX3" fmla="*/ 1382793 w 1412063"/>
                <a:gd name="connsiteY3" fmla="*/ 1318317 h 1398810"/>
                <a:gd name="connsiteX4" fmla="*/ 734273 w 1412063"/>
                <a:gd name="connsiteY4" fmla="*/ 1085504 h 1398810"/>
                <a:gd name="connsiteX5" fmla="*/ 13351 w 1412063"/>
                <a:gd name="connsiteY5" fmla="*/ 1384119 h 1398810"/>
                <a:gd name="connsiteX6" fmla="*/ 0 w 1412063"/>
                <a:gd name="connsiteY6" fmla="*/ 1398810 h 1398810"/>
                <a:gd name="connsiteX7" fmla="*/ 618891 w 1412063"/>
                <a:gd name="connsiteY7" fmla="*/ 0 h 139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063" h="1398810">
                  <a:moveTo>
                    <a:pt x="618891" y="0"/>
                  </a:moveTo>
                  <a:lnTo>
                    <a:pt x="817015" y="0"/>
                  </a:lnTo>
                  <a:lnTo>
                    <a:pt x="1412063" y="1344919"/>
                  </a:lnTo>
                  <a:lnTo>
                    <a:pt x="1382793" y="1318317"/>
                  </a:lnTo>
                  <a:cubicBezTo>
                    <a:pt x="1206557" y="1172874"/>
                    <a:pt x="980619" y="1085504"/>
                    <a:pt x="734273" y="1085504"/>
                  </a:cubicBezTo>
                  <a:cubicBezTo>
                    <a:pt x="452736" y="1085504"/>
                    <a:pt x="197851" y="1199620"/>
                    <a:pt x="13351" y="1384119"/>
                  </a:cubicBezTo>
                  <a:lnTo>
                    <a:pt x="0" y="1398810"/>
                  </a:lnTo>
                  <a:lnTo>
                    <a:pt x="618891" y="0"/>
                  </a:lnTo>
                  <a:close/>
                </a:path>
              </a:pathLst>
            </a:custGeom>
            <a:solidFill>
              <a:schemeClr val="accent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MY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865B6E8-E3D7-4200-BF2F-43FD2292A82B}"/>
                </a:ext>
              </a:extLst>
            </p:cNvPr>
            <p:cNvSpPr/>
            <p:nvPr/>
          </p:nvSpPr>
          <p:spPr>
            <a:xfrm>
              <a:off x="5943355" y="3661227"/>
              <a:ext cx="1412063" cy="607112"/>
            </a:xfrm>
            <a:prstGeom prst="ellipse">
              <a:avLst/>
            </a:prstGeom>
            <a:solidFill>
              <a:schemeClr val="accent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133" name="Google Shape;340;p41">
            <a:extLst>
              <a:ext uri="{FF2B5EF4-FFF2-40B4-BE49-F238E27FC236}">
                <a16:creationId xmlns:a16="http://schemas.microsoft.com/office/drawing/2014/main" id="{BF4F8802-CC85-4275-93AF-218D76249664}"/>
              </a:ext>
            </a:extLst>
          </p:cNvPr>
          <p:cNvSpPr txBox="1">
            <a:spLocks/>
          </p:cNvSpPr>
          <p:nvPr/>
        </p:nvSpPr>
        <p:spPr>
          <a:xfrm>
            <a:off x="3001734" y="1257376"/>
            <a:ext cx="3394202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/>
            <a:r>
              <a:rPr lang="en-US" sz="1200" dirty="0">
                <a:latin typeface="Consolas" panose="020B0609020204030204" pitchFamily="49" charset="0"/>
              </a:rPr>
              <a:t>Drones will use Artificial Intelligence to navigate and identify human activity and transmit video to management system.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2"/>
          <p:cNvSpPr txBox="1">
            <a:spLocks noGrp="1"/>
          </p:cNvSpPr>
          <p:nvPr>
            <p:ph type="title"/>
          </p:nvPr>
        </p:nvSpPr>
        <p:spPr>
          <a:xfrm>
            <a:off x="612550" y="516275"/>
            <a:ext cx="5007200" cy="3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 panose="020B0609020204030204" pitchFamily="49" charset="0"/>
              </a:rPr>
              <a:t>Feature: </a:t>
            </a:r>
            <a:r>
              <a:rPr lang="en-MY" dirty="0">
                <a:latin typeface="Consolas" panose="020B0609020204030204" pitchFamily="49" charset="0"/>
              </a:rPr>
              <a:t>Path Optimizer using Hamiltonian Cycle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BC1C16-D707-45E7-882F-DBEB0C27E8EC}"/>
              </a:ext>
            </a:extLst>
          </p:cNvPr>
          <p:cNvSpPr txBox="1"/>
          <p:nvPr/>
        </p:nvSpPr>
        <p:spPr>
          <a:xfrm>
            <a:off x="612550" y="1809631"/>
            <a:ext cx="352425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dirty="0">
                <a:solidFill>
                  <a:srgbClr val="F6F6F6"/>
                </a:solidFill>
                <a:latin typeface="Consolas" panose="020B0609020204030204" pitchFamily="49" charset="0"/>
              </a:rPr>
              <a:t>This </a:t>
            </a:r>
            <a:r>
              <a:rPr lang="en-MY" dirty="0">
                <a:solidFill>
                  <a:schemeClr val="accent1"/>
                </a:solidFill>
                <a:latin typeface="Consolas" panose="020B0609020204030204" pitchFamily="49" charset="0"/>
              </a:rPr>
              <a:t>Path Optimizer </a:t>
            </a:r>
            <a:r>
              <a:rPr lang="en-MY" dirty="0">
                <a:solidFill>
                  <a:srgbClr val="F6F6F6"/>
                </a:solidFill>
                <a:latin typeface="Consolas" panose="020B0609020204030204" pitchFamily="49" charset="0"/>
              </a:rPr>
              <a:t>has been developed to cater the project by </a:t>
            </a:r>
            <a:r>
              <a:rPr lang="en-MY" dirty="0">
                <a:solidFill>
                  <a:schemeClr val="accent1"/>
                </a:solidFill>
                <a:latin typeface="Consolas" panose="020B0609020204030204" pitchFamily="49" charset="0"/>
              </a:rPr>
              <a:t>finding the shortest patrol route </a:t>
            </a:r>
            <a:r>
              <a:rPr lang="en-MY" dirty="0">
                <a:solidFill>
                  <a:srgbClr val="F6F6F6"/>
                </a:solidFill>
                <a:latin typeface="Consolas" panose="020B0609020204030204" pitchFamily="49" charset="0"/>
              </a:rPr>
              <a:t>around the areas of high criminal activity. Path Optimizer finds the shortest path by implementing </a:t>
            </a:r>
            <a:r>
              <a:rPr lang="en-MY" dirty="0">
                <a:solidFill>
                  <a:schemeClr val="accent1"/>
                </a:solidFill>
                <a:latin typeface="Consolas" panose="020B0609020204030204" pitchFamily="49" charset="0"/>
              </a:rPr>
              <a:t>Hamiltonian Cycle</a:t>
            </a:r>
            <a:r>
              <a:rPr lang="en-MY" dirty="0">
                <a:solidFill>
                  <a:srgbClr val="F6F6F6"/>
                </a:solidFill>
                <a:latin typeface="Consolas" panose="020B0609020204030204" pitchFamily="49" charset="0"/>
              </a:rPr>
              <a:t>. This will </a:t>
            </a:r>
            <a:r>
              <a:rPr lang="en-MY" dirty="0">
                <a:solidFill>
                  <a:schemeClr val="accent1"/>
                </a:solidFill>
                <a:latin typeface="Consolas" panose="020B0609020204030204" pitchFamily="49" charset="0"/>
              </a:rPr>
              <a:t>reduce the fuel wastage</a:t>
            </a:r>
            <a:r>
              <a:rPr lang="en-MY" dirty="0">
                <a:solidFill>
                  <a:srgbClr val="F6F6F6"/>
                </a:solidFill>
                <a:latin typeface="Consolas" panose="020B0609020204030204" pitchFamily="49" charset="0"/>
              </a:rPr>
              <a:t> of the drones thus, providing more air time to patrol around.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1D27BEC-11EB-492C-8AD4-825004E6B6A8}"/>
              </a:ext>
            </a:extLst>
          </p:cNvPr>
          <p:cNvSpPr/>
          <p:nvPr/>
        </p:nvSpPr>
        <p:spPr>
          <a:xfrm>
            <a:off x="4469041" y="2521205"/>
            <a:ext cx="781233" cy="4420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77C9CB-9015-4A27-ABEB-F28FDE6FF0E3}"/>
              </a:ext>
            </a:extLst>
          </p:cNvPr>
          <p:cNvSpPr/>
          <p:nvPr/>
        </p:nvSpPr>
        <p:spPr>
          <a:xfrm>
            <a:off x="5250274" y="3614316"/>
            <a:ext cx="781233" cy="4420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EC3F47B-0309-4CE7-B385-F71DF91185DF}"/>
              </a:ext>
            </a:extLst>
          </p:cNvPr>
          <p:cNvSpPr/>
          <p:nvPr/>
        </p:nvSpPr>
        <p:spPr>
          <a:xfrm>
            <a:off x="6096607" y="1646504"/>
            <a:ext cx="781233" cy="4420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DCD9B1D-0587-472F-BDF4-ED3214BBE4F2}"/>
              </a:ext>
            </a:extLst>
          </p:cNvPr>
          <p:cNvSpPr/>
          <p:nvPr/>
        </p:nvSpPr>
        <p:spPr>
          <a:xfrm>
            <a:off x="7750218" y="2528036"/>
            <a:ext cx="781233" cy="4420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B51A674-D5BD-4C44-BEDB-9A972126DFB8}"/>
              </a:ext>
            </a:extLst>
          </p:cNvPr>
          <p:cNvSpPr/>
          <p:nvPr/>
        </p:nvSpPr>
        <p:spPr>
          <a:xfrm>
            <a:off x="6968985" y="3614316"/>
            <a:ext cx="781233" cy="4420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0D77C-4DD5-4CA3-8AD6-3F4A0A430091}"/>
              </a:ext>
            </a:extLst>
          </p:cNvPr>
          <p:cNvCxnSpPr>
            <a:stCxn id="6" idx="6"/>
            <a:endCxn id="13" idx="2"/>
          </p:cNvCxnSpPr>
          <p:nvPr/>
        </p:nvCxnSpPr>
        <p:spPr>
          <a:xfrm>
            <a:off x="5250274" y="2742247"/>
            <a:ext cx="2499944" cy="6831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82DE270-A9AD-4764-A2AD-5057B7B4ECAD}"/>
              </a:ext>
            </a:extLst>
          </p:cNvPr>
          <p:cNvCxnSpPr>
            <a:stCxn id="6" idx="6"/>
            <a:endCxn id="11" idx="0"/>
          </p:cNvCxnSpPr>
          <p:nvPr/>
        </p:nvCxnSpPr>
        <p:spPr>
          <a:xfrm>
            <a:off x="5250274" y="2742247"/>
            <a:ext cx="390616" cy="872069"/>
          </a:xfrm>
          <a:prstGeom prst="line">
            <a:avLst/>
          </a:prstGeom>
          <a:ln w="28575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317EF03-FF66-4B19-8C6D-80B555EAD543}"/>
              </a:ext>
            </a:extLst>
          </p:cNvPr>
          <p:cNvCxnSpPr>
            <a:stCxn id="6" idx="6"/>
            <a:endCxn id="14" idx="0"/>
          </p:cNvCxnSpPr>
          <p:nvPr/>
        </p:nvCxnSpPr>
        <p:spPr>
          <a:xfrm>
            <a:off x="5250274" y="2742247"/>
            <a:ext cx="2109328" cy="872069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B5BD88D-A5EE-4C8F-8AF9-B47D74E82432}"/>
              </a:ext>
            </a:extLst>
          </p:cNvPr>
          <p:cNvCxnSpPr>
            <a:stCxn id="6" idx="6"/>
            <a:endCxn id="12" idx="4"/>
          </p:cNvCxnSpPr>
          <p:nvPr/>
        </p:nvCxnSpPr>
        <p:spPr>
          <a:xfrm flipV="1">
            <a:off x="5250273" y="2088587"/>
            <a:ext cx="1236950" cy="653660"/>
          </a:xfrm>
          <a:prstGeom prst="line">
            <a:avLst/>
          </a:prstGeom>
          <a:ln w="28575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A7380F9-BB65-439B-B232-D1E6760D2BF3}"/>
              </a:ext>
            </a:extLst>
          </p:cNvPr>
          <p:cNvCxnSpPr>
            <a:stCxn id="12" idx="4"/>
            <a:endCxn id="13" idx="2"/>
          </p:cNvCxnSpPr>
          <p:nvPr/>
        </p:nvCxnSpPr>
        <p:spPr>
          <a:xfrm>
            <a:off x="6487224" y="2088587"/>
            <a:ext cx="1262994" cy="660491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B3B5642-F06A-4682-B29D-3AD81E7E7077}"/>
              </a:ext>
            </a:extLst>
          </p:cNvPr>
          <p:cNvCxnSpPr>
            <a:stCxn id="12" idx="4"/>
            <a:endCxn id="14" idx="0"/>
          </p:cNvCxnSpPr>
          <p:nvPr/>
        </p:nvCxnSpPr>
        <p:spPr>
          <a:xfrm>
            <a:off x="6487224" y="2088587"/>
            <a:ext cx="872378" cy="1525729"/>
          </a:xfrm>
          <a:prstGeom prst="line">
            <a:avLst/>
          </a:prstGeom>
          <a:ln w="28575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AC269DE-95B9-4717-A864-2E6C2AB5F0C9}"/>
              </a:ext>
            </a:extLst>
          </p:cNvPr>
          <p:cNvCxnSpPr>
            <a:stCxn id="11" idx="0"/>
            <a:endCxn id="14" idx="0"/>
          </p:cNvCxnSpPr>
          <p:nvPr/>
        </p:nvCxnSpPr>
        <p:spPr>
          <a:xfrm>
            <a:off x="5640890" y="3614316"/>
            <a:ext cx="1718712" cy="0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580C497-A2D6-4B1A-8C66-7334536E6502}"/>
              </a:ext>
            </a:extLst>
          </p:cNvPr>
          <p:cNvCxnSpPr>
            <a:stCxn id="12" idx="4"/>
            <a:endCxn id="11" idx="0"/>
          </p:cNvCxnSpPr>
          <p:nvPr/>
        </p:nvCxnSpPr>
        <p:spPr>
          <a:xfrm flipH="1">
            <a:off x="5640891" y="2088587"/>
            <a:ext cx="846332" cy="1525729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518C7B3-5A36-4B6F-8EBD-7627A81A7F73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flipH="1">
            <a:off x="7359601" y="2749078"/>
            <a:ext cx="390616" cy="865238"/>
          </a:xfrm>
          <a:prstGeom prst="line">
            <a:avLst/>
          </a:prstGeom>
          <a:ln w="28575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2274B95-7229-44F8-A4A1-F528835093C0}"/>
              </a:ext>
            </a:extLst>
          </p:cNvPr>
          <p:cNvCxnSpPr>
            <a:stCxn id="13" idx="2"/>
            <a:endCxn id="11" idx="0"/>
          </p:cNvCxnSpPr>
          <p:nvPr/>
        </p:nvCxnSpPr>
        <p:spPr>
          <a:xfrm flipH="1">
            <a:off x="5640890" y="2749078"/>
            <a:ext cx="2109328" cy="865238"/>
          </a:xfrm>
          <a:prstGeom prst="line">
            <a:avLst/>
          </a:prstGeom>
          <a:ln w="28575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96F10DC-0FE7-4466-A6B2-35DC222F6A67}"/>
              </a:ext>
            </a:extLst>
          </p:cNvPr>
          <p:cNvSpPr txBox="1"/>
          <p:nvPr/>
        </p:nvSpPr>
        <p:spPr>
          <a:xfrm>
            <a:off x="4518857" y="2571750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6F6F6"/>
                </a:solidFill>
                <a:latin typeface="Consolas" panose="020B0609020204030204" pitchFamily="49" charset="0"/>
              </a:rPr>
              <a:t>Hub 1</a:t>
            </a:r>
            <a:endParaRPr lang="en-MY" b="1" dirty="0">
              <a:solidFill>
                <a:srgbClr val="F6F6F6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09CE012-A936-4536-BB20-980DE4FDD026}"/>
              </a:ext>
            </a:extLst>
          </p:cNvPr>
          <p:cNvSpPr txBox="1"/>
          <p:nvPr/>
        </p:nvSpPr>
        <p:spPr>
          <a:xfrm>
            <a:off x="6159447" y="171365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6F6F6"/>
                </a:solidFill>
                <a:latin typeface="Consolas" panose="020B0609020204030204" pitchFamily="49" charset="0"/>
              </a:rPr>
              <a:t>Hub 2</a:t>
            </a:r>
            <a:endParaRPr lang="en-MY" b="1" dirty="0">
              <a:solidFill>
                <a:srgbClr val="F6F6F6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B9EEE7B-D31A-418A-A93D-930EEEA42685}"/>
              </a:ext>
            </a:extLst>
          </p:cNvPr>
          <p:cNvSpPr txBox="1"/>
          <p:nvPr/>
        </p:nvSpPr>
        <p:spPr>
          <a:xfrm>
            <a:off x="7800036" y="2588357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6F6F6"/>
                </a:solidFill>
                <a:latin typeface="Consolas" panose="020B0609020204030204" pitchFamily="49" charset="0"/>
              </a:rPr>
              <a:t>Hub 3</a:t>
            </a:r>
            <a:endParaRPr lang="en-MY" b="1" dirty="0">
              <a:solidFill>
                <a:srgbClr val="F6F6F6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235550-9D72-4CA7-B98E-DBA290C1DFCC}"/>
              </a:ext>
            </a:extLst>
          </p:cNvPr>
          <p:cNvSpPr txBox="1"/>
          <p:nvPr/>
        </p:nvSpPr>
        <p:spPr>
          <a:xfrm>
            <a:off x="7018802" y="368146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6F6F6"/>
                </a:solidFill>
                <a:latin typeface="Consolas" panose="020B0609020204030204" pitchFamily="49" charset="0"/>
              </a:rPr>
              <a:t>Hub 4</a:t>
            </a:r>
            <a:endParaRPr lang="en-MY" b="1" dirty="0">
              <a:solidFill>
                <a:srgbClr val="F6F6F6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E9455BC-A6D6-41BB-BB97-56169B6246BB}"/>
              </a:ext>
            </a:extLst>
          </p:cNvPr>
          <p:cNvSpPr txBox="1"/>
          <p:nvPr/>
        </p:nvSpPr>
        <p:spPr>
          <a:xfrm>
            <a:off x="5300091" y="368146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6F6F6"/>
                </a:solidFill>
                <a:latin typeface="Consolas" panose="020B0609020204030204" pitchFamily="49" charset="0"/>
              </a:rPr>
              <a:t>Hub 5</a:t>
            </a:r>
            <a:endParaRPr lang="en-MY" b="1" dirty="0">
              <a:solidFill>
                <a:srgbClr val="F6F6F6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Speech Bubble: Rectangle with Corners Rounded 48">
            <a:extLst>
              <a:ext uri="{FF2B5EF4-FFF2-40B4-BE49-F238E27FC236}">
                <a16:creationId xmlns:a16="http://schemas.microsoft.com/office/drawing/2014/main" id="{369E4392-A026-4CC7-96B8-60FE896BF669}"/>
              </a:ext>
            </a:extLst>
          </p:cNvPr>
          <p:cNvSpPr/>
          <p:nvPr/>
        </p:nvSpPr>
        <p:spPr>
          <a:xfrm>
            <a:off x="7256927" y="724946"/>
            <a:ext cx="1512649" cy="660491"/>
          </a:xfrm>
          <a:prstGeom prst="wedgeRoundRectCallout">
            <a:avLst>
              <a:gd name="adj1" fmla="val 47354"/>
              <a:gd name="adj2" fmla="val 75141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Consolas" panose="020B0609020204030204" pitchFamily="49" charset="0"/>
              </a:rPr>
              <a:t>Drones will travel from one hub to another based on the route derived</a:t>
            </a:r>
            <a:endParaRPr lang="en-MY" sz="90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F02326A-A5F9-42AC-A2CC-6E0F33BDA238}"/>
              </a:ext>
            </a:extLst>
          </p:cNvPr>
          <p:cNvGrpSpPr/>
          <p:nvPr/>
        </p:nvGrpSpPr>
        <p:grpSpPr>
          <a:xfrm>
            <a:off x="6660797" y="1253732"/>
            <a:ext cx="642053" cy="1050726"/>
            <a:chOff x="413752" y="1090752"/>
            <a:chExt cx="2021056" cy="4041149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021E94C7-31F6-4E20-905A-142C2BBC7B4D}"/>
                </a:ext>
              </a:extLst>
            </p:cNvPr>
            <p:cNvGrpSpPr/>
            <p:nvPr/>
          </p:nvGrpSpPr>
          <p:grpSpPr>
            <a:xfrm>
              <a:off x="413752" y="1090752"/>
              <a:ext cx="2021056" cy="4041149"/>
              <a:chOff x="671132" y="1138030"/>
              <a:chExt cx="1110187" cy="2219845"/>
            </a:xfrm>
          </p:grpSpPr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8092D82E-5C7A-4EE8-97D7-FCD5502F20F9}"/>
                  </a:ext>
                </a:extLst>
              </p:cNvPr>
              <p:cNvSpPr/>
              <p:nvPr/>
            </p:nvSpPr>
            <p:spPr>
              <a:xfrm>
                <a:off x="1127760" y="2470128"/>
                <a:ext cx="236220" cy="88774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A1DD43A6-0DCF-49EA-BEAB-4AC96DBB6418}"/>
                  </a:ext>
                </a:extLst>
              </p:cNvPr>
              <p:cNvCxnSpPr/>
              <p:nvPr/>
            </p:nvCxnSpPr>
            <p:spPr>
              <a:xfrm>
                <a:off x="1493520" y="1407801"/>
                <a:ext cx="0" cy="357499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641B6A1B-CC02-4621-A12A-0AAB360D6FF2}"/>
                  </a:ext>
                </a:extLst>
              </p:cNvPr>
              <p:cNvCxnSpPr/>
              <p:nvPr/>
            </p:nvCxnSpPr>
            <p:spPr>
              <a:xfrm>
                <a:off x="1037512" y="1496661"/>
                <a:ext cx="0" cy="357499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06435C90-04B1-4B3F-9B0C-AEABE4474932}"/>
                  </a:ext>
                </a:extLst>
              </p:cNvPr>
              <p:cNvGrpSpPr/>
              <p:nvPr/>
            </p:nvGrpSpPr>
            <p:grpSpPr>
              <a:xfrm rot="20363957">
                <a:off x="671132" y="1138030"/>
                <a:ext cx="1110187" cy="626803"/>
                <a:chOff x="5227320" y="2372002"/>
                <a:chExt cx="2386500" cy="971820"/>
              </a:xfrm>
              <a:scene3d>
                <a:camera prst="isometricOffAxis1Top"/>
                <a:lightRig rig="threePt" dir="t"/>
              </a:scene3d>
            </p:grpSpPr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3D9005D1-C84E-42DB-86ED-A6ABB58FB002}"/>
                    </a:ext>
                  </a:extLst>
                </p:cNvPr>
                <p:cNvSpPr/>
                <p:nvPr/>
              </p:nvSpPr>
              <p:spPr>
                <a:xfrm>
                  <a:off x="5227320" y="2372002"/>
                  <a:ext cx="2386500" cy="964200"/>
                </a:xfrm>
                <a:prstGeom prst="rect">
                  <a:avLst/>
                </a:prstGeom>
                <a:ln>
                  <a:noFill/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/>
                </a:p>
              </p:txBody>
            </p: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C055291C-4C6F-428D-9B1C-C0479C1591AA}"/>
                    </a:ext>
                  </a:extLst>
                </p:cNvPr>
                <p:cNvCxnSpPr/>
                <p:nvPr/>
              </p:nvCxnSpPr>
              <p:spPr>
                <a:xfrm>
                  <a:off x="5463540" y="2379622"/>
                  <a:ext cx="0" cy="964200"/>
                </a:xfrm>
                <a:prstGeom prst="line">
                  <a:avLst/>
                </a:prstGeom>
                <a:ln w="76200">
                  <a:solidFill>
                    <a:schemeClr val="accent2"/>
                  </a:solidFill>
                </a:ln>
                <a:sp3d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7E1367DD-B2C3-4DE4-8F7D-54EFD166503E}"/>
                    </a:ext>
                  </a:extLst>
                </p:cNvPr>
                <p:cNvCxnSpPr/>
                <p:nvPr/>
              </p:nvCxnSpPr>
              <p:spPr>
                <a:xfrm>
                  <a:off x="5768340" y="2372002"/>
                  <a:ext cx="0" cy="964200"/>
                </a:xfrm>
                <a:prstGeom prst="line">
                  <a:avLst/>
                </a:prstGeom>
                <a:ln w="76200">
                  <a:solidFill>
                    <a:schemeClr val="accent2"/>
                  </a:solidFill>
                </a:ln>
                <a:sp3d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64FB7672-5945-4409-A398-875BC8A173C1}"/>
                    </a:ext>
                  </a:extLst>
                </p:cNvPr>
                <p:cNvCxnSpPr/>
                <p:nvPr/>
              </p:nvCxnSpPr>
              <p:spPr>
                <a:xfrm>
                  <a:off x="6096000" y="2372002"/>
                  <a:ext cx="0" cy="964200"/>
                </a:xfrm>
                <a:prstGeom prst="line">
                  <a:avLst/>
                </a:prstGeom>
                <a:ln w="76200">
                  <a:solidFill>
                    <a:schemeClr val="accent2"/>
                  </a:solidFill>
                </a:ln>
                <a:sp3d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2E6C2160-D337-42F2-AF30-961903FBBB74}"/>
                    </a:ext>
                  </a:extLst>
                </p:cNvPr>
                <p:cNvCxnSpPr/>
                <p:nvPr/>
              </p:nvCxnSpPr>
              <p:spPr>
                <a:xfrm>
                  <a:off x="6431280" y="2372002"/>
                  <a:ext cx="0" cy="964200"/>
                </a:xfrm>
                <a:prstGeom prst="line">
                  <a:avLst/>
                </a:prstGeom>
                <a:ln w="76200">
                  <a:solidFill>
                    <a:schemeClr val="accent2"/>
                  </a:solidFill>
                </a:ln>
                <a:sp3d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235DE256-A48F-4D8A-AED2-880C81554963}"/>
                    </a:ext>
                  </a:extLst>
                </p:cNvPr>
                <p:cNvCxnSpPr/>
                <p:nvPr/>
              </p:nvCxnSpPr>
              <p:spPr>
                <a:xfrm>
                  <a:off x="6758940" y="2372002"/>
                  <a:ext cx="0" cy="964200"/>
                </a:xfrm>
                <a:prstGeom prst="line">
                  <a:avLst/>
                </a:prstGeom>
                <a:ln w="76200">
                  <a:solidFill>
                    <a:schemeClr val="accent2"/>
                  </a:solidFill>
                </a:ln>
                <a:sp3d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74447D8D-1E8A-4686-AC8F-F50B4805E29D}"/>
                    </a:ext>
                  </a:extLst>
                </p:cNvPr>
                <p:cNvCxnSpPr/>
                <p:nvPr/>
              </p:nvCxnSpPr>
              <p:spPr>
                <a:xfrm>
                  <a:off x="7086600" y="2379622"/>
                  <a:ext cx="0" cy="964200"/>
                </a:xfrm>
                <a:prstGeom prst="line">
                  <a:avLst/>
                </a:prstGeom>
                <a:ln w="76200">
                  <a:solidFill>
                    <a:schemeClr val="accent2"/>
                  </a:solidFill>
                </a:ln>
                <a:sp3d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CB475844-91FC-4AAC-8148-EA5C183DEA0B}"/>
                    </a:ext>
                  </a:extLst>
                </p:cNvPr>
                <p:cNvCxnSpPr/>
                <p:nvPr/>
              </p:nvCxnSpPr>
              <p:spPr>
                <a:xfrm>
                  <a:off x="7414260" y="2372002"/>
                  <a:ext cx="0" cy="964200"/>
                </a:xfrm>
                <a:prstGeom prst="line">
                  <a:avLst/>
                </a:prstGeom>
                <a:ln w="76200">
                  <a:solidFill>
                    <a:schemeClr val="accent2"/>
                  </a:solidFill>
                </a:ln>
                <a:sp3d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9E5D3505-B3BE-4172-8B48-8EFD3DAEE6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27320" y="2885615"/>
                  <a:ext cx="2386500" cy="0"/>
                </a:xfrm>
                <a:prstGeom prst="line">
                  <a:avLst/>
                </a:prstGeom>
                <a:ln w="76200">
                  <a:solidFill>
                    <a:schemeClr val="accent2"/>
                  </a:solidFill>
                </a:ln>
                <a:sp3d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E4960635-D7BD-4187-AD6E-27EF71FF819F}"/>
                  </a:ext>
                </a:extLst>
              </p:cNvPr>
              <p:cNvGrpSpPr/>
              <p:nvPr/>
            </p:nvGrpSpPr>
            <p:grpSpPr>
              <a:xfrm>
                <a:off x="739140" y="1765300"/>
                <a:ext cx="1013460" cy="721200"/>
                <a:chOff x="739140" y="1765300"/>
                <a:chExt cx="1013460" cy="721200"/>
              </a:xfrm>
            </p:grpSpPr>
            <p:sp>
              <p:nvSpPr>
                <p:cNvPr id="143" name="Rectangle: Rounded Corners 142">
                  <a:extLst>
                    <a:ext uri="{FF2B5EF4-FFF2-40B4-BE49-F238E27FC236}">
                      <a16:creationId xmlns:a16="http://schemas.microsoft.com/office/drawing/2014/main" id="{F111BA0D-BA91-4ECA-BCEA-A36064483861}"/>
                    </a:ext>
                  </a:extLst>
                </p:cNvPr>
                <p:cNvSpPr/>
                <p:nvPr/>
              </p:nvSpPr>
              <p:spPr>
                <a:xfrm>
                  <a:off x="739140" y="1765300"/>
                  <a:ext cx="1013460" cy="721200"/>
                </a:xfrm>
                <a:prstGeom prst="roundRect">
                  <a:avLst>
                    <a:gd name="adj" fmla="val 34058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/>
                </a:p>
              </p:txBody>
            </p:sp>
            <p:sp>
              <p:nvSpPr>
                <p:cNvPr id="144" name="Rectangle: Rounded Corners 143">
                  <a:extLst>
                    <a:ext uri="{FF2B5EF4-FFF2-40B4-BE49-F238E27FC236}">
                      <a16:creationId xmlns:a16="http://schemas.microsoft.com/office/drawing/2014/main" id="{16ADAF59-BBEA-4B57-906A-54216A86CC2F}"/>
                    </a:ext>
                  </a:extLst>
                </p:cNvPr>
                <p:cNvSpPr/>
                <p:nvPr/>
              </p:nvSpPr>
              <p:spPr>
                <a:xfrm>
                  <a:off x="840617" y="1895806"/>
                  <a:ext cx="911285" cy="458803"/>
                </a:xfrm>
                <a:prstGeom prst="roundRect">
                  <a:avLst/>
                </a:prstGeom>
                <a:solidFill>
                  <a:schemeClr val="tx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/>
                </a:p>
              </p:txBody>
            </p:sp>
            <p:sp>
              <p:nvSpPr>
                <p:cNvPr id="145" name="Freeform: Shape 144">
                  <a:extLst>
                    <a:ext uri="{FF2B5EF4-FFF2-40B4-BE49-F238E27FC236}">
                      <a16:creationId xmlns:a16="http://schemas.microsoft.com/office/drawing/2014/main" id="{BFF3D3E2-8257-4E98-BF56-40AF8834DAAF}"/>
                    </a:ext>
                  </a:extLst>
                </p:cNvPr>
                <p:cNvSpPr/>
                <p:nvPr/>
              </p:nvSpPr>
              <p:spPr>
                <a:xfrm>
                  <a:off x="843524" y="1893215"/>
                  <a:ext cx="76237" cy="458709"/>
                </a:xfrm>
                <a:custGeom>
                  <a:avLst/>
                  <a:gdLst>
                    <a:gd name="connsiteX0" fmla="*/ 76237 w 76237"/>
                    <a:gd name="connsiteY0" fmla="*/ 0 h 458709"/>
                    <a:gd name="connsiteX1" fmla="*/ 76237 w 76237"/>
                    <a:gd name="connsiteY1" fmla="*/ 458709 h 458709"/>
                    <a:gd name="connsiteX2" fmla="*/ 46704 w 76237"/>
                    <a:gd name="connsiteY2" fmla="*/ 452747 h 458709"/>
                    <a:gd name="connsiteX3" fmla="*/ 0 w 76237"/>
                    <a:gd name="connsiteY3" fmla="*/ 382287 h 458709"/>
                    <a:gd name="connsiteX4" fmla="*/ 0 w 76237"/>
                    <a:gd name="connsiteY4" fmla="*/ 76422 h 458709"/>
                    <a:gd name="connsiteX5" fmla="*/ 46704 w 76237"/>
                    <a:gd name="connsiteY5" fmla="*/ 5962 h 458709"/>
                    <a:gd name="connsiteX6" fmla="*/ 76237 w 76237"/>
                    <a:gd name="connsiteY6" fmla="*/ 0 h 458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6237" h="458709">
                      <a:moveTo>
                        <a:pt x="76237" y="0"/>
                      </a:moveTo>
                      <a:lnTo>
                        <a:pt x="76237" y="458709"/>
                      </a:lnTo>
                      <a:lnTo>
                        <a:pt x="46704" y="452747"/>
                      </a:lnTo>
                      <a:cubicBezTo>
                        <a:pt x="19258" y="441138"/>
                        <a:pt x="0" y="413962"/>
                        <a:pt x="0" y="382287"/>
                      </a:cubicBezTo>
                      <a:lnTo>
                        <a:pt x="0" y="76422"/>
                      </a:lnTo>
                      <a:cubicBezTo>
                        <a:pt x="0" y="44747"/>
                        <a:pt x="19258" y="17571"/>
                        <a:pt x="46704" y="5962"/>
                      </a:cubicBezTo>
                      <a:lnTo>
                        <a:pt x="76237" y="0"/>
                      </a:ln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MY"/>
                </a:p>
              </p:txBody>
            </p:sp>
          </p:grpSp>
        </p:grp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EE638367-675E-4F6C-9633-8B27B4115C5C}"/>
                </a:ext>
              </a:extLst>
            </p:cNvPr>
            <p:cNvSpPr/>
            <p:nvPr/>
          </p:nvSpPr>
          <p:spPr>
            <a:xfrm>
              <a:off x="1245027" y="3544844"/>
              <a:ext cx="430030" cy="572247"/>
            </a:xfrm>
            <a:custGeom>
              <a:avLst/>
              <a:gdLst>
                <a:gd name="connsiteX0" fmla="*/ 1474 w 443034"/>
                <a:gd name="connsiteY0" fmla="*/ 0 h 179381"/>
                <a:gd name="connsiteX1" fmla="*/ 441560 w 443034"/>
                <a:gd name="connsiteY1" fmla="*/ 0 h 179381"/>
                <a:gd name="connsiteX2" fmla="*/ 443034 w 443034"/>
                <a:gd name="connsiteY2" fmla="*/ 11110 h 179381"/>
                <a:gd name="connsiteX3" fmla="*/ 221517 w 443034"/>
                <a:gd name="connsiteY3" fmla="*/ 179381 h 179381"/>
                <a:gd name="connsiteX4" fmla="*/ 0 w 443034"/>
                <a:gd name="connsiteY4" fmla="*/ 11110 h 179381"/>
                <a:gd name="connsiteX5" fmla="*/ 1474 w 443034"/>
                <a:gd name="connsiteY5" fmla="*/ 0 h 17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034" h="179381">
                  <a:moveTo>
                    <a:pt x="1474" y="0"/>
                  </a:moveTo>
                  <a:lnTo>
                    <a:pt x="441560" y="0"/>
                  </a:lnTo>
                  <a:lnTo>
                    <a:pt x="443034" y="11110"/>
                  </a:lnTo>
                  <a:cubicBezTo>
                    <a:pt x="443034" y="104044"/>
                    <a:pt x="343857" y="179381"/>
                    <a:pt x="221517" y="179381"/>
                  </a:cubicBezTo>
                  <a:cubicBezTo>
                    <a:pt x="99177" y="179381"/>
                    <a:pt x="0" y="104044"/>
                    <a:pt x="0" y="11110"/>
                  </a:cubicBezTo>
                  <a:lnTo>
                    <a:pt x="1474" y="0"/>
                  </a:lnTo>
                  <a:close/>
                </a:path>
              </a:pathLst>
            </a:custGeom>
            <a:solidFill>
              <a:schemeClr val="tx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MY"/>
            </a:p>
          </p:txBody>
        </p:sp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52B1F0F-991E-4FC0-961D-2F4CC9036CFE}"/>
              </a:ext>
            </a:extLst>
          </p:cNvPr>
          <p:cNvSpPr/>
          <p:nvPr/>
        </p:nvSpPr>
        <p:spPr>
          <a:xfrm>
            <a:off x="6257597" y="1743075"/>
            <a:ext cx="1591466" cy="2514600"/>
          </a:xfrm>
          <a:custGeom>
            <a:avLst/>
            <a:gdLst>
              <a:gd name="connsiteX0" fmla="*/ 488928 w 1716979"/>
              <a:gd name="connsiteY0" fmla="*/ 2514600 h 2514600"/>
              <a:gd name="connsiteX1" fmla="*/ 31728 w 1716979"/>
              <a:gd name="connsiteY1" fmla="*/ 1543050 h 2514600"/>
              <a:gd name="connsiteX2" fmla="*/ 1269978 w 1716979"/>
              <a:gd name="connsiteY2" fmla="*/ 914400 h 2514600"/>
              <a:gd name="connsiteX3" fmla="*/ 860403 w 1716979"/>
              <a:gd name="connsiteY3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6979" h="2514600">
                <a:moveTo>
                  <a:pt x="488928" y="2514600"/>
                </a:moveTo>
                <a:cubicBezTo>
                  <a:pt x="195240" y="2162175"/>
                  <a:pt x="-98447" y="1809750"/>
                  <a:pt x="31728" y="1543050"/>
                </a:cubicBezTo>
                <a:cubicBezTo>
                  <a:pt x="161903" y="1276350"/>
                  <a:pt x="1131866" y="1171575"/>
                  <a:pt x="1269978" y="914400"/>
                </a:cubicBezTo>
                <a:cubicBezTo>
                  <a:pt x="1408090" y="657225"/>
                  <a:pt x="2412978" y="630237"/>
                  <a:pt x="860403" y="0"/>
                </a:cubicBezTo>
              </a:path>
            </a:pathLst>
          </a:custGeom>
          <a:noFill/>
          <a:ln w="38100">
            <a:solidFill>
              <a:srgbClr val="FFC000"/>
            </a:solidFill>
            <a:prstDash val="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2" name="Google Shape;145;p32">
            <a:extLst>
              <a:ext uri="{FF2B5EF4-FFF2-40B4-BE49-F238E27FC236}">
                <a16:creationId xmlns:a16="http://schemas.microsoft.com/office/drawing/2014/main" id="{3B040B36-63A3-4C58-B608-7F505F16BA8D}"/>
              </a:ext>
            </a:extLst>
          </p:cNvPr>
          <p:cNvSpPr txBox="1">
            <a:spLocks/>
          </p:cNvSpPr>
          <p:nvPr/>
        </p:nvSpPr>
        <p:spPr>
          <a:xfrm>
            <a:off x="612549" y="516275"/>
            <a:ext cx="6369275" cy="3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MY" sz="3000" dirty="0">
                <a:solidFill>
                  <a:srgbClr val="F6F6F6"/>
                </a:solidFill>
                <a:latin typeface="Consolas" panose="020B0609020204030204" pitchFamily="49" charset="0"/>
              </a:rPr>
              <a:t>Feature: Constraint Optimizer using Genetic Algorithm</a:t>
            </a:r>
            <a:endParaRPr lang="en-MY" sz="3000" dirty="0">
              <a:solidFill>
                <a:srgbClr val="F6F6F6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9419C05-2448-4A27-8BAD-59177AF12E6A}"/>
              </a:ext>
            </a:extLst>
          </p:cNvPr>
          <p:cNvSpPr txBox="1"/>
          <p:nvPr/>
        </p:nvSpPr>
        <p:spPr>
          <a:xfrm>
            <a:off x="612549" y="1518682"/>
            <a:ext cx="352425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6F6F6"/>
                </a:solidFill>
                <a:latin typeface="Consolas" panose="020B0609020204030204" pitchFamily="49" charset="0"/>
              </a:rPr>
              <a:t>This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Mutation-based Constraint Optimizer </a:t>
            </a:r>
            <a:r>
              <a:rPr lang="en-US" dirty="0">
                <a:solidFill>
                  <a:srgbClr val="F6F6F6"/>
                </a:solidFill>
                <a:latin typeface="Consolas" panose="020B0609020204030204" pitchFamily="49" charset="0"/>
              </a:rPr>
              <a:t>has been developed to cater the project by finding the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optimal route to avoid </a:t>
            </a:r>
          </a:p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constraints</a:t>
            </a:r>
            <a:r>
              <a:rPr lang="en-US" dirty="0">
                <a:solidFill>
                  <a:srgbClr val="F6F6F6"/>
                </a:solidFill>
                <a:latin typeface="Consolas" panose="020B0609020204030204" pitchFamily="49" charset="0"/>
              </a:rPr>
              <a:t> along the travel around the areas of high criminal activity. Mutation-based Constraint Optimizer does by implementing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Genetic Algorithm </a:t>
            </a:r>
          </a:p>
          <a:p>
            <a:r>
              <a:rPr lang="en-US" dirty="0">
                <a:solidFill>
                  <a:srgbClr val="F6F6F6"/>
                </a:solidFill>
                <a:latin typeface="Consolas" panose="020B0609020204030204" pitchFamily="49" charset="0"/>
              </a:rPr>
              <a:t>which mainly focuses on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mutation of chromosomes</a:t>
            </a:r>
            <a:r>
              <a:rPr lang="en-US" dirty="0">
                <a:solidFill>
                  <a:srgbClr val="F6F6F6"/>
                </a:solidFill>
                <a:latin typeface="Consolas" panose="020B0609020204030204" pitchFamily="49" charset="0"/>
              </a:rPr>
              <a:t>. This will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avoid  drones crashing into any constraints</a:t>
            </a:r>
            <a:r>
              <a:rPr lang="en-US" dirty="0">
                <a:solidFill>
                  <a:srgbClr val="F6F6F6"/>
                </a:solidFill>
                <a:latin typeface="Consolas" panose="020B0609020204030204" pitchFamily="49" charset="0"/>
              </a:rPr>
              <a:t> along the path thus,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adding safety</a:t>
            </a:r>
            <a:r>
              <a:rPr lang="en-US" dirty="0">
                <a:solidFill>
                  <a:srgbClr val="F6F6F6"/>
                </a:solidFill>
                <a:latin typeface="Consolas" panose="020B0609020204030204" pitchFamily="49" charset="0"/>
              </a:rPr>
              <a:t>.</a:t>
            </a:r>
            <a:endParaRPr lang="en-MY" dirty="0">
              <a:solidFill>
                <a:srgbClr val="F6F6F6"/>
              </a:solidFill>
              <a:latin typeface="Consolas" panose="020B0609020204030204" pitchFamily="49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7026B3E-9EBB-4DF9-8472-86DEB2A69BAD}"/>
              </a:ext>
            </a:extLst>
          </p:cNvPr>
          <p:cNvGrpSpPr/>
          <p:nvPr/>
        </p:nvGrpSpPr>
        <p:grpSpPr>
          <a:xfrm>
            <a:off x="5557994" y="1016983"/>
            <a:ext cx="1096311" cy="2174586"/>
            <a:chOff x="5466414" y="2178339"/>
            <a:chExt cx="1096311" cy="217458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D84DD962-8C39-4D6D-A75E-821B0E8111C3}"/>
                </a:ext>
              </a:extLst>
            </p:cNvPr>
            <p:cNvGrpSpPr/>
            <p:nvPr/>
          </p:nvGrpSpPr>
          <p:grpSpPr>
            <a:xfrm>
              <a:off x="5466417" y="2700260"/>
              <a:ext cx="1096308" cy="1652665"/>
              <a:chOff x="5466417" y="2700260"/>
              <a:chExt cx="1096308" cy="1652665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9B16F2A3-7F34-4425-B5D4-97B1F5ECBCEC}"/>
                  </a:ext>
                </a:extLst>
              </p:cNvPr>
              <p:cNvSpPr/>
              <p:nvPr/>
            </p:nvSpPr>
            <p:spPr>
              <a:xfrm>
                <a:off x="5572125" y="3962400"/>
                <a:ext cx="990600" cy="390525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92" name="Cylinder 91">
                <a:extLst>
                  <a:ext uri="{FF2B5EF4-FFF2-40B4-BE49-F238E27FC236}">
                    <a16:creationId xmlns:a16="http://schemas.microsoft.com/office/drawing/2014/main" id="{A226F3EB-13B0-4C43-B985-0EDDC7FDC7EE}"/>
                  </a:ext>
                </a:extLst>
              </p:cNvPr>
              <p:cNvSpPr/>
              <p:nvPr/>
            </p:nvSpPr>
            <p:spPr>
              <a:xfrm>
                <a:off x="5684949" y="2700260"/>
                <a:ext cx="764951" cy="1457402"/>
              </a:xfrm>
              <a:prstGeom prst="can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A79065F-BADD-450F-9E1D-B640B1D3FE78}"/>
                  </a:ext>
                </a:extLst>
              </p:cNvPr>
              <p:cNvCxnSpPr/>
              <p:nvPr/>
            </p:nvCxnSpPr>
            <p:spPr>
              <a:xfrm>
                <a:off x="5819775" y="2886075"/>
                <a:ext cx="0" cy="127158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4B76EBC5-5A0B-4517-8B85-B2708B1B2527}"/>
                  </a:ext>
                </a:extLst>
              </p:cNvPr>
              <p:cNvCxnSpPr/>
              <p:nvPr/>
            </p:nvCxnSpPr>
            <p:spPr>
              <a:xfrm>
                <a:off x="5954600" y="2886075"/>
                <a:ext cx="0" cy="127158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C9F23416-5AAE-4E67-951B-2912741ED5A6}"/>
                  </a:ext>
                </a:extLst>
              </p:cNvPr>
              <p:cNvCxnSpPr/>
              <p:nvPr/>
            </p:nvCxnSpPr>
            <p:spPr>
              <a:xfrm>
                <a:off x="6068899" y="2886075"/>
                <a:ext cx="0" cy="127158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CDC2A90A-B745-4434-B471-BA8704F01EDC}"/>
                  </a:ext>
                </a:extLst>
              </p:cNvPr>
              <p:cNvCxnSpPr/>
              <p:nvPr/>
            </p:nvCxnSpPr>
            <p:spPr>
              <a:xfrm>
                <a:off x="6202249" y="2886075"/>
                <a:ext cx="0" cy="127158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039F3FC4-750A-4F23-A52A-CD9018FECFB0}"/>
                  </a:ext>
                </a:extLst>
              </p:cNvPr>
              <p:cNvCxnSpPr/>
              <p:nvPr/>
            </p:nvCxnSpPr>
            <p:spPr>
              <a:xfrm>
                <a:off x="6345124" y="2859920"/>
                <a:ext cx="0" cy="127158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8" name="Arc 97">
                <a:extLst>
                  <a:ext uri="{FF2B5EF4-FFF2-40B4-BE49-F238E27FC236}">
                    <a16:creationId xmlns:a16="http://schemas.microsoft.com/office/drawing/2014/main" id="{B6B8C57B-7038-4FF8-A1C1-28A9C01F275A}"/>
                  </a:ext>
                </a:extLst>
              </p:cNvPr>
              <p:cNvSpPr/>
              <p:nvPr/>
            </p:nvSpPr>
            <p:spPr>
              <a:xfrm rot="8088304">
                <a:off x="5548280" y="2908634"/>
                <a:ext cx="903466" cy="1067191"/>
              </a:xfrm>
              <a:prstGeom prst="arc">
                <a:avLst>
                  <a:gd name="adj1" fmla="val 15036039"/>
                  <a:gd name="adj2" fmla="val 0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99" name="Arc 98">
                <a:extLst>
                  <a:ext uri="{FF2B5EF4-FFF2-40B4-BE49-F238E27FC236}">
                    <a16:creationId xmlns:a16="http://schemas.microsoft.com/office/drawing/2014/main" id="{328BAAAB-2BA1-4DA3-BEE1-4BF679A98291}"/>
                  </a:ext>
                </a:extLst>
              </p:cNvPr>
              <p:cNvSpPr/>
              <p:nvPr/>
            </p:nvSpPr>
            <p:spPr>
              <a:xfrm rot="8088304">
                <a:off x="5548281" y="2657186"/>
                <a:ext cx="903466" cy="1067191"/>
              </a:xfrm>
              <a:prstGeom prst="arc">
                <a:avLst>
                  <a:gd name="adj1" fmla="val 15036039"/>
                  <a:gd name="adj2" fmla="val 0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</p:grpSp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4A9507DE-A1EC-4803-82DC-1C34FEA22DAC}"/>
                </a:ext>
              </a:extLst>
            </p:cNvPr>
            <p:cNvSpPr/>
            <p:nvPr/>
          </p:nvSpPr>
          <p:spPr>
            <a:xfrm rot="8088304">
              <a:off x="5548281" y="2372401"/>
              <a:ext cx="903466" cy="1067191"/>
            </a:xfrm>
            <a:prstGeom prst="arc">
              <a:avLst>
                <a:gd name="adj1" fmla="val 15036039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0" name="Arc 89">
              <a:extLst>
                <a:ext uri="{FF2B5EF4-FFF2-40B4-BE49-F238E27FC236}">
                  <a16:creationId xmlns:a16="http://schemas.microsoft.com/office/drawing/2014/main" id="{3C138C56-9AD3-42F7-BBFF-E6D4C8D329DE}"/>
                </a:ext>
              </a:extLst>
            </p:cNvPr>
            <p:cNvSpPr/>
            <p:nvPr/>
          </p:nvSpPr>
          <p:spPr>
            <a:xfrm rot="8088304">
              <a:off x="5548277" y="2096476"/>
              <a:ext cx="903466" cy="1067191"/>
            </a:xfrm>
            <a:prstGeom prst="arc">
              <a:avLst>
                <a:gd name="adj1" fmla="val 15036039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A9631F14-A3E0-4D4E-8F97-CDAB581F0425}"/>
              </a:ext>
            </a:extLst>
          </p:cNvPr>
          <p:cNvGrpSpPr/>
          <p:nvPr/>
        </p:nvGrpSpPr>
        <p:grpSpPr>
          <a:xfrm>
            <a:off x="6346613" y="1693663"/>
            <a:ext cx="1096311" cy="2174586"/>
            <a:chOff x="5466414" y="2178339"/>
            <a:chExt cx="1096311" cy="2174586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213CAE57-9A28-410C-ABD1-DFC6B5737B02}"/>
                </a:ext>
              </a:extLst>
            </p:cNvPr>
            <p:cNvGrpSpPr/>
            <p:nvPr/>
          </p:nvGrpSpPr>
          <p:grpSpPr>
            <a:xfrm>
              <a:off x="5466417" y="2700260"/>
              <a:ext cx="1096308" cy="1652665"/>
              <a:chOff x="5466417" y="2700260"/>
              <a:chExt cx="1096308" cy="1652665"/>
            </a:xfrm>
          </p:grpSpPr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49B62C6F-8EF5-4128-8A9F-E44A1AE5DE15}"/>
                  </a:ext>
                </a:extLst>
              </p:cNvPr>
              <p:cNvSpPr/>
              <p:nvPr/>
            </p:nvSpPr>
            <p:spPr>
              <a:xfrm>
                <a:off x="5572125" y="3962400"/>
                <a:ext cx="990600" cy="390525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105" name="Cylinder 104">
                <a:extLst>
                  <a:ext uri="{FF2B5EF4-FFF2-40B4-BE49-F238E27FC236}">
                    <a16:creationId xmlns:a16="http://schemas.microsoft.com/office/drawing/2014/main" id="{F08E68D3-7502-4A0A-9F14-C8EC8EE830F4}"/>
                  </a:ext>
                </a:extLst>
              </p:cNvPr>
              <p:cNvSpPr/>
              <p:nvPr/>
            </p:nvSpPr>
            <p:spPr>
              <a:xfrm>
                <a:off x="5684949" y="2700260"/>
                <a:ext cx="764951" cy="1457402"/>
              </a:xfrm>
              <a:prstGeom prst="can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0D211207-C9F5-4333-9A36-D8ED86F162E0}"/>
                  </a:ext>
                </a:extLst>
              </p:cNvPr>
              <p:cNvCxnSpPr/>
              <p:nvPr/>
            </p:nvCxnSpPr>
            <p:spPr>
              <a:xfrm>
                <a:off x="5819775" y="2886075"/>
                <a:ext cx="0" cy="127158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BE8705FA-7FA8-4EB3-BCA8-DED3A9BC0EEC}"/>
                  </a:ext>
                </a:extLst>
              </p:cNvPr>
              <p:cNvCxnSpPr/>
              <p:nvPr/>
            </p:nvCxnSpPr>
            <p:spPr>
              <a:xfrm>
                <a:off x="5954600" y="2886075"/>
                <a:ext cx="0" cy="127158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86CD3A93-1498-4B5F-A6F3-8CA43B7015E2}"/>
                  </a:ext>
                </a:extLst>
              </p:cNvPr>
              <p:cNvCxnSpPr/>
              <p:nvPr/>
            </p:nvCxnSpPr>
            <p:spPr>
              <a:xfrm>
                <a:off x="6068899" y="2886075"/>
                <a:ext cx="0" cy="127158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F7C1C3FC-126A-4CB8-BCCA-875802F24285}"/>
                  </a:ext>
                </a:extLst>
              </p:cNvPr>
              <p:cNvCxnSpPr/>
              <p:nvPr/>
            </p:nvCxnSpPr>
            <p:spPr>
              <a:xfrm>
                <a:off x="6202249" y="2886075"/>
                <a:ext cx="0" cy="127158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C3501424-4DC8-4067-A5C4-3AAA3CBC1CBB}"/>
                  </a:ext>
                </a:extLst>
              </p:cNvPr>
              <p:cNvCxnSpPr/>
              <p:nvPr/>
            </p:nvCxnSpPr>
            <p:spPr>
              <a:xfrm>
                <a:off x="6345124" y="2859920"/>
                <a:ext cx="0" cy="127158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1" name="Arc 110">
                <a:extLst>
                  <a:ext uri="{FF2B5EF4-FFF2-40B4-BE49-F238E27FC236}">
                    <a16:creationId xmlns:a16="http://schemas.microsoft.com/office/drawing/2014/main" id="{C662B966-8655-4681-9CDB-5642C62C5E11}"/>
                  </a:ext>
                </a:extLst>
              </p:cNvPr>
              <p:cNvSpPr/>
              <p:nvPr/>
            </p:nvSpPr>
            <p:spPr>
              <a:xfrm rot="8088304">
                <a:off x="5548280" y="2908634"/>
                <a:ext cx="903466" cy="1067191"/>
              </a:xfrm>
              <a:prstGeom prst="arc">
                <a:avLst>
                  <a:gd name="adj1" fmla="val 15036039"/>
                  <a:gd name="adj2" fmla="val 0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112" name="Arc 111">
                <a:extLst>
                  <a:ext uri="{FF2B5EF4-FFF2-40B4-BE49-F238E27FC236}">
                    <a16:creationId xmlns:a16="http://schemas.microsoft.com/office/drawing/2014/main" id="{E15CD49C-BAA7-4ED2-90CE-8385DD9BA977}"/>
                  </a:ext>
                </a:extLst>
              </p:cNvPr>
              <p:cNvSpPr/>
              <p:nvPr/>
            </p:nvSpPr>
            <p:spPr>
              <a:xfrm rot="8088304">
                <a:off x="5548281" y="2657186"/>
                <a:ext cx="903466" cy="1067191"/>
              </a:xfrm>
              <a:prstGeom prst="arc">
                <a:avLst>
                  <a:gd name="adj1" fmla="val 15036039"/>
                  <a:gd name="adj2" fmla="val 0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</p:grpSp>
        <p:sp>
          <p:nvSpPr>
            <p:cNvPr id="102" name="Arc 101">
              <a:extLst>
                <a:ext uri="{FF2B5EF4-FFF2-40B4-BE49-F238E27FC236}">
                  <a16:creationId xmlns:a16="http://schemas.microsoft.com/office/drawing/2014/main" id="{3396CE7E-61A1-4154-9456-F5878756F248}"/>
                </a:ext>
              </a:extLst>
            </p:cNvPr>
            <p:cNvSpPr/>
            <p:nvPr/>
          </p:nvSpPr>
          <p:spPr>
            <a:xfrm rot="8088304">
              <a:off x="5548281" y="2372401"/>
              <a:ext cx="903466" cy="1067191"/>
            </a:xfrm>
            <a:prstGeom prst="arc">
              <a:avLst>
                <a:gd name="adj1" fmla="val 15036039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03" name="Arc 102">
              <a:extLst>
                <a:ext uri="{FF2B5EF4-FFF2-40B4-BE49-F238E27FC236}">
                  <a16:creationId xmlns:a16="http://schemas.microsoft.com/office/drawing/2014/main" id="{CEEC4C7F-F0CB-4FAE-B8F8-CA282F90B531}"/>
                </a:ext>
              </a:extLst>
            </p:cNvPr>
            <p:cNvSpPr/>
            <p:nvPr/>
          </p:nvSpPr>
          <p:spPr>
            <a:xfrm rot="8088304">
              <a:off x="5548277" y="2096476"/>
              <a:ext cx="903466" cy="1067191"/>
            </a:xfrm>
            <a:prstGeom prst="arc">
              <a:avLst>
                <a:gd name="adj1" fmla="val 15036039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B008CC1-4892-4EDD-9EF3-F6F560474A36}"/>
              </a:ext>
            </a:extLst>
          </p:cNvPr>
          <p:cNvGrpSpPr/>
          <p:nvPr/>
        </p:nvGrpSpPr>
        <p:grpSpPr>
          <a:xfrm>
            <a:off x="5147559" y="2128219"/>
            <a:ext cx="1096311" cy="2174586"/>
            <a:chOff x="5466414" y="2178339"/>
            <a:chExt cx="1096311" cy="2174586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578C811-2F9B-4C44-A520-CA9B82FD2B1C}"/>
                </a:ext>
              </a:extLst>
            </p:cNvPr>
            <p:cNvGrpSpPr/>
            <p:nvPr/>
          </p:nvGrpSpPr>
          <p:grpSpPr>
            <a:xfrm>
              <a:off x="5466417" y="2700260"/>
              <a:ext cx="1096308" cy="1652665"/>
              <a:chOff x="5466417" y="2700260"/>
              <a:chExt cx="1096308" cy="1652665"/>
            </a:xfrm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932640D9-F007-4F96-8027-DB652F08685A}"/>
                  </a:ext>
                </a:extLst>
              </p:cNvPr>
              <p:cNvSpPr/>
              <p:nvPr/>
            </p:nvSpPr>
            <p:spPr>
              <a:xfrm>
                <a:off x="5572125" y="3962400"/>
                <a:ext cx="990600" cy="390525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118" name="Cylinder 117">
                <a:extLst>
                  <a:ext uri="{FF2B5EF4-FFF2-40B4-BE49-F238E27FC236}">
                    <a16:creationId xmlns:a16="http://schemas.microsoft.com/office/drawing/2014/main" id="{74356302-B5E9-4CC9-A4F5-090CF0E8BD5D}"/>
                  </a:ext>
                </a:extLst>
              </p:cNvPr>
              <p:cNvSpPr/>
              <p:nvPr/>
            </p:nvSpPr>
            <p:spPr>
              <a:xfrm>
                <a:off x="5684949" y="2700260"/>
                <a:ext cx="764951" cy="1457402"/>
              </a:xfrm>
              <a:prstGeom prst="can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7AA4B08E-C3EE-4213-BC51-3D0FCA7B9FEB}"/>
                  </a:ext>
                </a:extLst>
              </p:cNvPr>
              <p:cNvCxnSpPr/>
              <p:nvPr/>
            </p:nvCxnSpPr>
            <p:spPr>
              <a:xfrm>
                <a:off x="5819775" y="2886075"/>
                <a:ext cx="0" cy="127158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6EE0D407-B700-4ADF-9CE8-19D7CD851C8E}"/>
                  </a:ext>
                </a:extLst>
              </p:cNvPr>
              <p:cNvCxnSpPr/>
              <p:nvPr/>
            </p:nvCxnSpPr>
            <p:spPr>
              <a:xfrm>
                <a:off x="5954600" y="2886075"/>
                <a:ext cx="0" cy="127158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D3BD2FF5-D50C-4308-BCFB-25109F281E7F}"/>
                  </a:ext>
                </a:extLst>
              </p:cNvPr>
              <p:cNvCxnSpPr/>
              <p:nvPr/>
            </p:nvCxnSpPr>
            <p:spPr>
              <a:xfrm>
                <a:off x="6068899" y="2886075"/>
                <a:ext cx="0" cy="127158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26789CD-A76D-4F6D-B292-D2179F6011E3}"/>
                  </a:ext>
                </a:extLst>
              </p:cNvPr>
              <p:cNvCxnSpPr/>
              <p:nvPr/>
            </p:nvCxnSpPr>
            <p:spPr>
              <a:xfrm>
                <a:off x="6202249" y="2886075"/>
                <a:ext cx="0" cy="127158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71FEB0B1-1A65-496A-B452-ABDBE55DE081}"/>
                  </a:ext>
                </a:extLst>
              </p:cNvPr>
              <p:cNvCxnSpPr/>
              <p:nvPr/>
            </p:nvCxnSpPr>
            <p:spPr>
              <a:xfrm>
                <a:off x="6345124" y="2859920"/>
                <a:ext cx="0" cy="127158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4" name="Arc 123">
                <a:extLst>
                  <a:ext uri="{FF2B5EF4-FFF2-40B4-BE49-F238E27FC236}">
                    <a16:creationId xmlns:a16="http://schemas.microsoft.com/office/drawing/2014/main" id="{9B302794-5D72-48BD-A247-18EF3691FC9C}"/>
                  </a:ext>
                </a:extLst>
              </p:cNvPr>
              <p:cNvSpPr/>
              <p:nvPr/>
            </p:nvSpPr>
            <p:spPr>
              <a:xfrm rot="8088304">
                <a:off x="5548280" y="2908634"/>
                <a:ext cx="903466" cy="1067191"/>
              </a:xfrm>
              <a:prstGeom prst="arc">
                <a:avLst>
                  <a:gd name="adj1" fmla="val 15036039"/>
                  <a:gd name="adj2" fmla="val 0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125" name="Arc 124">
                <a:extLst>
                  <a:ext uri="{FF2B5EF4-FFF2-40B4-BE49-F238E27FC236}">
                    <a16:creationId xmlns:a16="http://schemas.microsoft.com/office/drawing/2014/main" id="{BEE30EB3-3A1C-4E25-A98A-DF6297301549}"/>
                  </a:ext>
                </a:extLst>
              </p:cNvPr>
              <p:cNvSpPr/>
              <p:nvPr/>
            </p:nvSpPr>
            <p:spPr>
              <a:xfrm rot="8088304">
                <a:off x="5548281" y="2657186"/>
                <a:ext cx="903466" cy="1067191"/>
              </a:xfrm>
              <a:prstGeom prst="arc">
                <a:avLst>
                  <a:gd name="adj1" fmla="val 15036039"/>
                  <a:gd name="adj2" fmla="val 0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</p:grpSp>
        <p:sp>
          <p:nvSpPr>
            <p:cNvPr id="115" name="Arc 114">
              <a:extLst>
                <a:ext uri="{FF2B5EF4-FFF2-40B4-BE49-F238E27FC236}">
                  <a16:creationId xmlns:a16="http://schemas.microsoft.com/office/drawing/2014/main" id="{70B38B05-907D-49DF-9BC1-723598019466}"/>
                </a:ext>
              </a:extLst>
            </p:cNvPr>
            <p:cNvSpPr/>
            <p:nvPr/>
          </p:nvSpPr>
          <p:spPr>
            <a:xfrm rot="8088304">
              <a:off x="5548281" y="2372401"/>
              <a:ext cx="903466" cy="1067191"/>
            </a:xfrm>
            <a:prstGeom prst="arc">
              <a:avLst>
                <a:gd name="adj1" fmla="val 15036039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16" name="Arc 115">
              <a:extLst>
                <a:ext uri="{FF2B5EF4-FFF2-40B4-BE49-F238E27FC236}">
                  <a16:creationId xmlns:a16="http://schemas.microsoft.com/office/drawing/2014/main" id="{5B0C23ED-B000-43BF-BCC2-F7775425C058}"/>
                </a:ext>
              </a:extLst>
            </p:cNvPr>
            <p:cNvSpPr/>
            <p:nvPr/>
          </p:nvSpPr>
          <p:spPr>
            <a:xfrm rot="8088304">
              <a:off x="5548277" y="2096476"/>
              <a:ext cx="903466" cy="1067191"/>
            </a:xfrm>
            <a:prstGeom prst="arc">
              <a:avLst>
                <a:gd name="adj1" fmla="val 15036039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E3CF38C7-0392-4BC8-9049-60242882A181}"/>
              </a:ext>
            </a:extLst>
          </p:cNvPr>
          <p:cNvGrpSpPr/>
          <p:nvPr/>
        </p:nvGrpSpPr>
        <p:grpSpPr>
          <a:xfrm>
            <a:off x="6243870" y="4277381"/>
            <a:ext cx="1081959" cy="174369"/>
            <a:chOff x="4068536" y="2365275"/>
            <a:chExt cx="4927850" cy="794174"/>
          </a:xfrm>
        </p:grpSpPr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EF8114D5-D574-4EBE-828D-6FD28900160E}"/>
                </a:ext>
              </a:extLst>
            </p:cNvPr>
            <p:cNvSpPr/>
            <p:nvPr/>
          </p:nvSpPr>
          <p:spPr>
            <a:xfrm>
              <a:off x="4068709" y="2365275"/>
              <a:ext cx="4927677" cy="794174"/>
            </a:xfrm>
            <a:custGeom>
              <a:avLst/>
              <a:gdLst>
                <a:gd name="connsiteX0" fmla="*/ 3998255 w 7797114"/>
                <a:gd name="connsiteY0" fmla="*/ 1009685 h 1256630"/>
                <a:gd name="connsiteX1" fmla="*/ 4036856 w 7797114"/>
                <a:gd name="connsiteY1" fmla="*/ 1048261 h 1256630"/>
                <a:gd name="connsiteX2" fmla="*/ 3998255 w 7797114"/>
                <a:gd name="connsiteY2" fmla="*/ 1086835 h 1256630"/>
                <a:gd name="connsiteX3" fmla="*/ 3959652 w 7797114"/>
                <a:gd name="connsiteY3" fmla="*/ 1048261 h 1256630"/>
                <a:gd name="connsiteX4" fmla="*/ 3998255 w 7797114"/>
                <a:gd name="connsiteY4" fmla="*/ 1009685 h 1256630"/>
                <a:gd name="connsiteX5" fmla="*/ 3998277 w 7797114"/>
                <a:gd name="connsiteY5" fmla="*/ 967692 h 1256630"/>
                <a:gd name="connsiteX6" fmla="*/ 3917642 w 7797114"/>
                <a:gd name="connsiteY6" fmla="*/ 1048270 h 1256630"/>
                <a:gd name="connsiteX7" fmla="*/ 3998277 w 7797114"/>
                <a:gd name="connsiteY7" fmla="*/ 1128848 h 1256630"/>
                <a:gd name="connsiteX8" fmla="*/ 4078912 w 7797114"/>
                <a:gd name="connsiteY8" fmla="*/ 1048270 h 1256630"/>
                <a:gd name="connsiteX9" fmla="*/ 3998277 w 7797114"/>
                <a:gd name="connsiteY9" fmla="*/ 967692 h 1256630"/>
                <a:gd name="connsiteX10" fmla="*/ 4100358 w 7797114"/>
                <a:gd name="connsiteY10" fmla="*/ 720385 h 1256630"/>
                <a:gd name="connsiteX11" fmla="*/ 4093495 w 7797114"/>
                <a:gd name="connsiteY11" fmla="*/ 727243 h 1256630"/>
                <a:gd name="connsiteX12" fmla="*/ 4100358 w 7797114"/>
                <a:gd name="connsiteY12" fmla="*/ 734100 h 1256630"/>
                <a:gd name="connsiteX13" fmla="*/ 4420751 w 7797114"/>
                <a:gd name="connsiteY13" fmla="*/ 734100 h 1256630"/>
                <a:gd name="connsiteX14" fmla="*/ 4427614 w 7797114"/>
                <a:gd name="connsiteY14" fmla="*/ 727243 h 1256630"/>
                <a:gd name="connsiteX15" fmla="*/ 4420751 w 7797114"/>
                <a:gd name="connsiteY15" fmla="*/ 720385 h 1256630"/>
                <a:gd name="connsiteX16" fmla="*/ 3396949 w 7797114"/>
                <a:gd name="connsiteY16" fmla="*/ 720385 h 1256630"/>
                <a:gd name="connsiteX17" fmla="*/ 3390086 w 7797114"/>
                <a:gd name="connsiteY17" fmla="*/ 727243 h 1256630"/>
                <a:gd name="connsiteX18" fmla="*/ 3396949 w 7797114"/>
                <a:gd name="connsiteY18" fmla="*/ 734100 h 1256630"/>
                <a:gd name="connsiteX19" fmla="*/ 3717343 w 7797114"/>
                <a:gd name="connsiteY19" fmla="*/ 734100 h 1256630"/>
                <a:gd name="connsiteX20" fmla="*/ 3724206 w 7797114"/>
                <a:gd name="connsiteY20" fmla="*/ 727243 h 1256630"/>
                <a:gd name="connsiteX21" fmla="*/ 3717343 w 7797114"/>
                <a:gd name="connsiteY21" fmla="*/ 720385 h 1256630"/>
                <a:gd name="connsiteX22" fmla="*/ 4114940 w 7797114"/>
                <a:gd name="connsiteY22" fmla="*/ 688669 h 1256630"/>
                <a:gd name="connsiteX23" fmla="*/ 4108078 w 7797114"/>
                <a:gd name="connsiteY23" fmla="*/ 695526 h 1256630"/>
                <a:gd name="connsiteX24" fmla="*/ 4114940 w 7797114"/>
                <a:gd name="connsiteY24" fmla="*/ 702384 h 1256630"/>
                <a:gd name="connsiteX25" fmla="*/ 4435334 w 7797114"/>
                <a:gd name="connsiteY25" fmla="*/ 702384 h 1256630"/>
                <a:gd name="connsiteX26" fmla="*/ 4442196 w 7797114"/>
                <a:gd name="connsiteY26" fmla="*/ 695526 h 1256630"/>
                <a:gd name="connsiteX27" fmla="*/ 4435334 w 7797114"/>
                <a:gd name="connsiteY27" fmla="*/ 688669 h 1256630"/>
                <a:gd name="connsiteX28" fmla="*/ 3382366 w 7797114"/>
                <a:gd name="connsiteY28" fmla="*/ 688669 h 1256630"/>
                <a:gd name="connsiteX29" fmla="*/ 3375504 w 7797114"/>
                <a:gd name="connsiteY29" fmla="*/ 695526 h 1256630"/>
                <a:gd name="connsiteX30" fmla="*/ 3382366 w 7797114"/>
                <a:gd name="connsiteY30" fmla="*/ 702384 h 1256630"/>
                <a:gd name="connsiteX31" fmla="*/ 3702760 w 7797114"/>
                <a:gd name="connsiteY31" fmla="*/ 702384 h 1256630"/>
                <a:gd name="connsiteX32" fmla="*/ 3709623 w 7797114"/>
                <a:gd name="connsiteY32" fmla="*/ 695526 h 1256630"/>
                <a:gd name="connsiteX33" fmla="*/ 3702760 w 7797114"/>
                <a:gd name="connsiteY33" fmla="*/ 688669 h 1256630"/>
                <a:gd name="connsiteX34" fmla="*/ 4129094 w 7797114"/>
                <a:gd name="connsiteY34" fmla="*/ 657380 h 1256630"/>
                <a:gd name="connsiteX35" fmla="*/ 4122232 w 7797114"/>
                <a:gd name="connsiteY35" fmla="*/ 664237 h 1256630"/>
                <a:gd name="connsiteX36" fmla="*/ 4129094 w 7797114"/>
                <a:gd name="connsiteY36" fmla="*/ 671095 h 1256630"/>
                <a:gd name="connsiteX37" fmla="*/ 4449489 w 7797114"/>
                <a:gd name="connsiteY37" fmla="*/ 671095 h 1256630"/>
                <a:gd name="connsiteX38" fmla="*/ 4456351 w 7797114"/>
                <a:gd name="connsiteY38" fmla="*/ 664237 h 1256630"/>
                <a:gd name="connsiteX39" fmla="*/ 4449489 w 7797114"/>
                <a:gd name="connsiteY39" fmla="*/ 657380 h 1256630"/>
                <a:gd name="connsiteX40" fmla="*/ 3368211 w 7797114"/>
                <a:gd name="connsiteY40" fmla="*/ 656951 h 1256630"/>
                <a:gd name="connsiteX41" fmla="*/ 3361349 w 7797114"/>
                <a:gd name="connsiteY41" fmla="*/ 663809 h 1256630"/>
                <a:gd name="connsiteX42" fmla="*/ 3368211 w 7797114"/>
                <a:gd name="connsiteY42" fmla="*/ 670666 h 1256630"/>
                <a:gd name="connsiteX43" fmla="*/ 3688606 w 7797114"/>
                <a:gd name="connsiteY43" fmla="*/ 670666 h 1256630"/>
                <a:gd name="connsiteX44" fmla="*/ 3695469 w 7797114"/>
                <a:gd name="connsiteY44" fmla="*/ 663809 h 1256630"/>
                <a:gd name="connsiteX45" fmla="*/ 3688606 w 7797114"/>
                <a:gd name="connsiteY45" fmla="*/ 656951 h 1256630"/>
                <a:gd name="connsiteX46" fmla="*/ 2685391 w 7797114"/>
                <a:gd name="connsiteY46" fmla="*/ 362497 h 1256630"/>
                <a:gd name="connsiteX47" fmla="*/ 2685391 w 7797114"/>
                <a:gd name="connsiteY47" fmla="*/ 643664 h 1256630"/>
                <a:gd name="connsiteX48" fmla="*/ 2645075 w 7797114"/>
                <a:gd name="connsiteY48" fmla="*/ 483364 h 1256630"/>
                <a:gd name="connsiteX49" fmla="*/ 2685391 w 7797114"/>
                <a:gd name="connsiteY49" fmla="*/ 362497 h 1256630"/>
                <a:gd name="connsiteX50" fmla="*/ 5102287 w 7797114"/>
                <a:gd name="connsiteY50" fmla="*/ 361212 h 1256630"/>
                <a:gd name="connsiteX51" fmla="*/ 5102287 w 7797114"/>
                <a:gd name="connsiteY51" fmla="*/ 644951 h 1256630"/>
                <a:gd name="connsiteX52" fmla="*/ 5102287 w 7797114"/>
                <a:gd name="connsiteY52" fmla="*/ 361212 h 1256630"/>
                <a:gd name="connsiteX53" fmla="*/ 5224097 w 7797114"/>
                <a:gd name="connsiteY53" fmla="*/ 237773 h 1256630"/>
                <a:gd name="connsiteX54" fmla="*/ 7795399 w 7797114"/>
                <a:gd name="connsiteY54" fmla="*/ 237773 h 1256630"/>
                <a:gd name="connsiteX55" fmla="*/ 7797114 w 7797114"/>
                <a:gd name="connsiteY55" fmla="*/ 266061 h 1256630"/>
                <a:gd name="connsiteX56" fmla="*/ 7722913 w 7797114"/>
                <a:gd name="connsiteY56" fmla="*/ 275491 h 1256630"/>
                <a:gd name="connsiteX57" fmla="*/ 6725702 w 7797114"/>
                <a:gd name="connsiteY57" fmla="*/ 279777 h 1256630"/>
                <a:gd name="connsiteX58" fmla="*/ 6553282 w 7797114"/>
                <a:gd name="connsiteY58" fmla="*/ 314494 h 1256630"/>
                <a:gd name="connsiteX59" fmla="*/ 6630485 w 7797114"/>
                <a:gd name="connsiteY59" fmla="*/ 574230 h 1256630"/>
                <a:gd name="connsiteX60" fmla="*/ 6621050 w 7797114"/>
                <a:gd name="connsiteY60" fmla="*/ 689955 h 1256630"/>
                <a:gd name="connsiteX61" fmla="*/ 6596601 w 7797114"/>
                <a:gd name="connsiteY61" fmla="*/ 773104 h 1256630"/>
                <a:gd name="connsiteX62" fmla="*/ 6441766 w 7797114"/>
                <a:gd name="connsiteY62" fmla="*/ 775247 h 1256630"/>
                <a:gd name="connsiteX63" fmla="*/ 6422894 w 7797114"/>
                <a:gd name="connsiteY63" fmla="*/ 736244 h 1256630"/>
                <a:gd name="connsiteX64" fmla="*/ 6413029 w 7797114"/>
                <a:gd name="connsiteY64" fmla="*/ 634236 h 1256630"/>
                <a:gd name="connsiteX65" fmla="*/ 5254978 w 7797114"/>
                <a:gd name="connsiteY65" fmla="*/ 634236 h 1256630"/>
                <a:gd name="connsiteX66" fmla="*/ 5254978 w 7797114"/>
                <a:gd name="connsiteY66" fmla="*/ 385214 h 1256630"/>
                <a:gd name="connsiteX67" fmla="*/ 6408740 w 7797114"/>
                <a:gd name="connsiteY67" fmla="*/ 590945 h 1256630"/>
                <a:gd name="connsiteX68" fmla="*/ 6496666 w 7797114"/>
                <a:gd name="connsiteY68" fmla="*/ 314494 h 1256630"/>
                <a:gd name="connsiteX69" fmla="*/ 6482084 w 7797114"/>
                <a:gd name="connsiteY69" fmla="*/ 295206 h 1256630"/>
                <a:gd name="connsiteX70" fmla="*/ 6285643 w 7797114"/>
                <a:gd name="connsiteY70" fmla="*/ 280633 h 1256630"/>
                <a:gd name="connsiteX71" fmla="*/ 5281999 w 7797114"/>
                <a:gd name="connsiteY71" fmla="*/ 274205 h 1256630"/>
                <a:gd name="connsiteX72" fmla="*/ 5224097 w 7797114"/>
                <a:gd name="connsiteY72" fmla="*/ 266061 h 1256630"/>
                <a:gd name="connsiteX73" fmla="*/ 5224097 w 7797114"/>
                <a:gd name="connsiteY73" fmla="*/ 237773 h 1256630"/>
                <a:gd name="connsiteX74" fmla="*/ 1285169 w 7797114"/>
                <a:gd name="connsiteY74" fmla="*/ 233433 h 1256630"/>
                <a:gd name="connsiteX75" fmla="*/ 2570015 w 7797114"/>
                <a:gd name="connsiteY75" fmla="*/ 242487 h 1256630"/>
                <a:gd name="connsiteX76" fmla="*/ 2571730 w 7797114"/>
                <a:gd name="connsiteY76" fmla="*/ 266918 h 1256630"/>
                <a:gd name="connsiteX77" fmla="*/ 2503963 w 7797114"/>
                <a:gd name="connsiteY77" fmla="*/ 275062 h 1256630"/>
                <a:gd name="connsiteX78" fmla="*/ 1500320 w 7797114"/>
                <a:gd name="connsiteY78" fmla="*/ 280205 h 1256630"/>
                <a:gd name="connsiteX79" fmla="*/ 1326612 w 7797114"/>
                <a:gd name="connsiteY79" fmla="*/ 304636 h 1256630"/>
                <a:gd name="connsiteX80" fmla="*/ 1404673 w 7797114"/>
                <a:gd name="connsiteY80" fmla="*/ 595660 h 1256630"/>
                <a:gd name="connsiteX81" fmla="*/ 2533558 w 7797114"/>
                <a:gd name="connsiteY81" fmla="*/ 394214 h 1256630"/>
                <a:gd name="connsiteX82" fmla="*/ 2533558 w 7797114"/>
                <a:gd name="connsiteY82" fmla="*/ 629521 h 1256630"/>
                <a:gd name="connsiteX83" fmla="*/ 1402099 w 7797114"/>
                <a:gd name="connsiteY83" fmla="*/ 629521 h 1256630"/>
                <a:gd name="connsiteX84" fmla="*/ 1395237 w 7797114"/>
                <a:gd name="connsiteY84" fmla="*/ 707527 h 1256630"/>
                <a:gd name="connsiteX85" fmla="*/ 1313315 w 7797114"/>
                <a:gd name="connsiteY85" fmla="*/ 782533 h 1256630"/>
                <a:gd name="connsiteX86" fmla="*/ 1245978 w 7797114"/>
                <a:gd name="connsiteY86" fmla="*/ 780390 h 1256630"/>
                <a:gd name="connsiteX87" fmla="*/ 1196224 w 7797114"/>
                <a:gd name="connsiteY87" fmla="*/ 732815 h 1256630"/>
                <a:gd name="connsiteX88" fmla="*/ 1180354 w 7797114"/>
                <a:gd name="connsiteY88" fmla="*/ 433647 h 1256630"/>
                <a:gd name="connsiteX89" fmla="*/ 1256700 w 7797114"/>
                <a:gd name="connsiteY89" fmla="*/ 298635 h 1256630"/>
                <a:gd name="connsiteX90" fmla="*/ 1094144 w 7797114"/>
                <a:gd name="connsiteY90" fmla="*/ 279776 h 1256630"/>
                <a:gd name="connsiteX91" fmla="*/ 90500 w 7797114"/>
                <a:gd name="connsiteY91" fmla="*/ 276776 h 1256630"/>
                <a:gd name="connsiteX92" fmla="*/ 0 w 7797114"/>
                <a:gd name="connsiteY92" fmla="*/ 254917 h 1256630"/>
                <a:gd name="connsiteX93" fmla="*/ 1285169 w 7797114"/>
                <a:gd name="connsiteY93" fmla="*/ 233433 h 1256630"/>
                <a:gd name="connsiteX94" fmla="*/ 3907671 w 7797114"/>
                <a:gd name="connsiteY94" fmla="*/ 3 h 1256630"/>
                <a:gd name="connsiteX95" fmla="*/ 4199435 w 7797114"/>
                <a:gd name="connsiteY95" fmla="*/ 72330 h 1256630"/>
                <a:gd name="connsiteX96" fmla="*/ 4301086 w 7797114"/>
                <a:gd name="connsiteY96" fmla="*/ 167482 h 1256630"/>
                <a:gd name="connsiteX97" fmla="*/ 4393302 w 7797114"/>
                <a:gd name="connsiteY97" fmla="*/ 230916 h 1256630"/>
                <a:gd name="connsiteX98" fmla="*/ 4904560 w 7797114"/>
                <a:gd name="connsiteY98" fmla="*/ 319637 h 1256630"/>
                <a:gd name="connsiteX99" fmla="*/ 4990340 w 7797114"/>
                <a:gd name="connsiteY99" fmla="*/ 417360 h 1256630"/>
                <a:gd name="connsiteX100" fmla="*/ 4990340 w 7797114"/>
                <a:gd name="connsiteY100" fmla="*/ 634664 h 1256630"/>
                <a:gd name="connsiteX101" fmla="*/ 5561646 w 7797114"/>
                <a:gd name="connsiteY101" fmla="*/ 1166565 h 1256630"/>
                <a:gd name="connsiteX102" fmla="*/ 5607110 w 7797114"/>
                <a:gd name="connsiteY102" fmla="*/ 1202140 h 1256630"/>
                <a:gd name="connsiteX103" fmla="*/ 5659008 w 7797114"/>
                <a:gd name="connsiteY103" fmla="*/ 1219284 h 1256630"/>
                <a:gd name="connsiteX104" fmla="*/ 5656435 w 7797114"/>
                <a:gd name="connsiteY104" fmla="*/ 1254002 h 1256630"/>
                <a:gd name="connsiteX105" fmla="*/ 5445411 w 7797114"/>
                <a:gd name="connsiteY105" fmla="*/ 1252716 h 1256630"/>
                <a:gd name="connsiteX106" fmla="*/ 5429543 w 7797114"/>
                <a:gd name="connsiteY106" fmla="*/ 1223571 h 1256630"/>
                <a:gd name="connsiteX107" fmla="*/ 5489161 w 7797114"/>
                <a:gd name="connsiteY107" fmla="*/ 1189710 h 1256630"/>
                <a:gd name="connsiteX108" fmla="*/ 4553712 w 7797114"/>
                <a:gd name="connsiteY108" fmla="*/ 635521 h 1256630"/>
                <a:gd name="connsiteX109" fmla="*/ 4539988 w 7797114"/>
                <a:gd name="connsiteY109" fmla="*/ 650522 h 1256630"/>
                <a:gd name="connsiteX110" fmla="*/ 4327250 w 7797114"/>
                <a:gd name="connsiteY110" fmla="*/ 786391 h 1256630"/>
                <a:gd name="connsiteX111" fmla="*/ 4081485 w 7797114"/>
                <a:gd name="connsiteY111" fmla="*/ 785533 h 1256630"/>
                <a:gd name="connsiteX112" fmla="*/ 3996991 w 7797114"/>
                <a:gd name="connsiteY112" fmla="*/ 898686 h 1256630"/>
                <a:gd name="connsiteX113" fmla="*/ 4118371 w 7797114"/>
                <a:gd name="connsiteY113" fmla="*/ 1033268 h 1256630"/>
                <a:gd name="connsiteX114" fmla="*/ 3971685 w 7797114"/>
                <a:gd name="connsiteY114" fmla="*/ 1179424 h 1256630"/>
                <a:gd name="connsiteX115" fmla="*/ 3787254 w 7797114"/>
                <a:gd name="connsiteY115" fmla="*/ 1179853 h 1256630"/>
                <a:gd name="connsiteX116" fmla="*/ 3699758 w 7797114"/>
                <a:gd name="connsiteY116" fmla="*/ 1089845 h 1256630"/>
                <a:gd name="connsiteX117" fmla="*/ 3699758 w 7797114"/>
                <a:gd name="connsiteY117" fmla="*/ 1021696 h 1256630"/>
                <a:gd name="connsiteX118" fmla="*/ 3817707 w 7797114"/>
                <a:gd name="connsiteY118" fmla="*/ 901258 h 1256630"/>
                <a:gd name="connsiteX119" fmla="*/ 3828859 w 7797114"/>
                <a:gd name="connsiteY119" fmla="*/ 874255 h 1256630"/>
                <a:gd name="connsiteX120" fmla="*/ 3770099 w 7797114"/>
                <a:gd name="connsiteY120" fmla="*/ 788962 h 1256630"/>
                <a:gd name="connsiteX121" fmla="*/ 3435551 w 7797114"/>
                <a:gd name="connsiteY121" fmla="*/ 792819 h 1256630"/>
                <a:gd name="connsiteX122" fmla="*/ 3310309 w 7797114"/>
                <a:gd name="connsiteY122" fmla="*/ 702384 h 1256630"/>
                <a:gd name="connsiteX123" fmla="*/ 3206084 w 7797114"/>
                <a:gd name="connsiteY123" fmla="*/ 646665 h 1256630"/>
                <a:gd name="connsiteX124" fmla="*/ 2406600 w 7797114"/>
                <a:gd name="connsiteY124" fmla="*/ 1087273 h 1256630"/>
                <a:gd name="connsiteX125" fmla="*/ 2308381 w 7797114"/>
                <a:gd name="connsiteY125" fmla="*/ 1194854 h 1256630"/>
                <a:gd name="connsiteX126" fmla="*/ 2343552 w 7797114"/>
                <a:gd name="connsiteY126" fmla="*/ 1204283 h 1256630"/>
                <a:gd name="connsiteX127" fmla="*/ 2374863 w 7797114"/>
                <a:gd name="connsiteY127" fmla="*/ 1229571 h 1256630"/>
                <a:gd name="connsiteX128" fmla="*/ 2343122 w 7797114"/>
                <a:gd name="connsiteY128" fmla="*/ 1254858 h 1256630"/>
                <a:gd name="connsiteX129" fmla="*/ 2179280 w 7797114"/>
                <a:gd name="connsiteY129" fmla="*/ 1254858 h 1256630"/>
                <a:gd name="connsiteX130" fmla="*/ 2147970 w 7797114"/>
                <a:gd name="connsiteY130" fmla="*/ 1234714 h 1256630"/>
                <a:gd name="connsiteX131" fmla="*/ 2177135 w 7797114"/>
                <a:gd name="connsiteY131" fmla="*/ 1204283 h 1256630"/>
                <a:gd name="connsiteX132" fmla="*/ 2244902 w 7797114"/>
                <a:gd name="connsiteY132" fmla="*/ 1159279 h 1256630"/>
                <a:gd name="connsiteX133" fmla="*/ 2778893 w 7797114"/>
                <a:gd name="connsiteY133" fmla="*/ 650094 h 1256630"/>
                <a:gd name="connsiteX134" fmla="*/ 2802482 w 7797114"/>
                <a:gd name="connsiteY134" fmla="*/ 596089 h 1256630"/>
                <a:gd name="connsiteX135" fmla="*/ 2798622 w 7797114"/>
                <a:gd name="connsiteY135" fmla="*/ 405787 h 1256630"/>
                <a:gd name="connsiteX136" fmla="*/ 2867678 w 7797114"/>
                <a:gd name="connsiteY136" fmla="*/ 332067 h 1256630"/>
                <a:gd name="connsiteX137" fmla="*/ 3425685 w 7797114"/>
                <a:gd name="connsiteY137" fmla="*/ 234345 h 1256630"/>
                <a:gd name="connsiteX138" fmla="*/ 3502032 w 7797114"/>
                <a:gd name="connsiteY138" fmla="*/ 181197 h 1256630"/>
                <a:gd name="connsiteX139" fmla="*/ 3615263 w 7797114"/>
                <a:gd name="connsiteY139" fmla="*/ 69759 h 1256630"/>
                <a:gd name="connsiteX140" fmla="*/ 3907671 w 7797114"/>
                <a:gd name="connsiteY140" fmla="*/ 3 h 125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7797114" h="1256630">
                  <a:moveTo>
                    <a:pt x="3998255" y="1009685"/>
                  </a:moveTo>
                  <a:cubicBezTo>
                    <a:pt x="4019574" y="1009685"/>
                    <a:pt x="4036856" y="1026956"/>
                    <a:pt x="4036856" y="1048261"/>
                  </a:cubicBezTo>
                  <a:cubicBezTo>
                    <a:pt x="4036856" y="1069565"/>
                    <a:pt x="4019574" y="1086835"/>
                    <a:pt x="3998255" y="1086835"/>
                  </a:cubicBezTo>
                  <a:cubicBezTo>
                    <a:pt x="3976935" y="1086835"/>
                    <a:pt x="3959652" y="1069565"/>
                    <a:pt x="3959652" y="1048261"/>
                  </a:cubicBezTo>
                  <a:cubicBezTo>
                    <a:pt x="3959652" y="1026956"/>
                    <a:pt x="3976935" y="1009685"/>
                    <a:pt x="3998255" y="1009685"/>
                  </a:cubicBezTo>
                  <a:close/>
                  <a:moveTo>
                    <a:pt x="3998277" y="967692"/>
                  </a:moveTo>
                  <a:cubicBezTo>
                    <a:pt x="3953670" y="967692"/>
                    <a:pt x="3917213" y="1003694"/>
                    <a:pt x="3917642" y="1048270"/>
                  </a:cubicBezTo>
                  <a:cubicBezTo>
                    <a:pt x="3917642" y="1092845"/>
                    <a:pt x="3953670" y="1128848"/>
                    <a:pt x="3998277" y="1128848"/>
                  </a:cubicBezTo>
                  <a:cubicBezTo>
                    <a:pt x="4042883" y="1128848"/>
                    <a:pt x="4078912" y="1092845"/>
                    <a:pt x="4078912" y="1048270"/>
                  </a:cubicBezTo>
                  <a:cubicBezTo>
                    <a:pt x="4078912" y="1003694"/>
                    <a:pt x="4042883" y="967692"/>
                    <a:pt x="3998277" y="967692"/>
                  </a:cubicBezTo>
                  <a:close/>
                  <a:moveTo>
                    <a:pt x="4100358" y="720385"/>
                  </a:moveTo>
                  <a:cubicBezTo>
                    <a:pt x="4096497" y="720385"/>
                    <a:pt x="4093495" y="723385"/>
                    <a:pt x="4093495" y="727243"/>
                  </a:cubicBezTo>
                  <a:cubicBezTo>
                    <a:pt x="4093495" y="731100"/>
                    <a:pt x="4096497" y="734100"/>
                    <a:pt x="4100358" y="734100"/>
                  </a:cubicBezTo>
                  <a:lnTo>
                    <a:pt x="4420751" y="734100"/>
                  </a:lnTo>
                  <a:cubicBezTo>
                    <a:pt x="4424611" y="734100"/>
                    <a:pt x="4427614" y="731100"/>
                    <a:pt x="4427614" y="727243"/>
                  </a:cubicBezTo>
                  <a:cubicBezTo>
                    <a:pt x="4427614" y="723385"/>
                    <a:pt x="4424611" y="720385"/>
                    <a:pt x="4420751" y="720385"/>
                  </a:cubicBezTo>
                  <a:close/>
                  <a:moveTo>
                    <a:pt x="3396949" y="720385"/>
                  </a:moveTo>
                  <a:cubicBezTo>
                    <a:pt x="3393090" y="720385"/>
                    <a:pt x="3390086" y="723385"/>
                    <a:pt x="3390086" y="727243"/>
                  </a:cubicBezTo>
                  <a:cubicBezTo>
                    <a:pt x="3390086" y="731100"/>
                    <a:pt x="3393090" y="734100"/>
                    <a:pt x="3396949" y="734100"/>
                  </a:cubicBezTo>
                  <a:lnTo>
                    <a:pt x="3717343" y="734100"/>
                  </a:lnTo>
                  <a:cubicBezTo>
                    <a:pt x="3721203" y="734100"/>
                    <a:pt x="3724634" y="731100"/>
                    <a:pt x="3724206" y="727243"/>
                  </a:cubicBezTo>
                  <a:cubicBezTo>
                    <a:pt x="3724206" y="723385"/>
                    <a:pt x="3721203" y="720385"/>
                    <a:pt x="3717343" y="720385"/>
                  </a:cubicBezTo>
                  <a:close/>
                  <a:moveTo>
                    <a:pt x="4114940" y="688669"/>
                  </a:moveTo>
                  <a:cubicBezTo>
                    <a:pt x="4111080" y="688669"/>
                    <a:pt x="4108078" y="691669"/>
                    <a:pt x="4108078" y="695526"/>
                  </a:cubicBezTo>
                  <a:cubicBezTo>
                    <a:pt x="4108078" y="699384"/>
                    <a:pt x="4111080" y="702384"/>
                    <a:pt x="4114940" y="702384"/>
                  </a:cubicBezTo>
                  <a:lnTo>
                    <a:pt x="4435334" y="702384"/>
                  </a:lnTo>
                  <a:cubicBezTo>
                    <a:pt x="4439194" y="702384"/>
                    <a:pt x="4442196" y="699384"/>
                    <a:pt x="4442196" y="695526"/>
                  </a:cubicBezTo>
                  <a:cubicBezTo>
                    <a:pt x="4442196" y="691669"/>
                    <a:pt x="4439194" y="688669"/>
                    <a:pt x="4435334" y="688669"/>
                  </a:cubicBezTo>
                  <a:close/>
                  <a:moveTo>
                    <a:pt x="3382366" y="688669"/>
                  </a:moveTo>
                  <a:cubicBezTo>
                    <a:pt x="3378506" y="688669"/>
                    <a:pt x="3375504" y="691669"/>
                    <a:pt x="3375504" y="695526"/>
                  </a:cubicBezTo>
                  <a:cubicBezTo>
                    <a:pt x="3375504" y="699384"/>
                    <a:pt x="3378936" y="702384"/>
                    <a:pt x="3382366" y="702384"/>
                  </a:cubicBezTo>
                  <a:lnTo>
                    <a:pt x="3702760" y="702384"/>
                  </a:lnTo>
                  <a:cubicBezTo>
                    <a:pt x="3706621" y="702384"/>
                    <a:pt x="3709623" y="699384"/>
                    <a:pt x="3709623" y="695526"/>
                  </a:cubicBezTo>
                  <a:cubicBezTo>
                    <a:pt x="3709623" y="691669"/>
                    <a:pt x="3706621" y="688669"/>
                    <a:pt x="3702760" y="688669"/>
                  </a:cubicBezTo>
                  <a:close/>
                  <a:moveTo>
                    <a:pt x="4129094" y="657380"/>
                  </a:moveTo>
                  <a:cubicBezTo>
                    <a:pt x="4125234" y="657380"/>
                    <a:pt x="4122232" y="660380"/>
                    <a:pt x="4122232" y="664237"/>
                  </a:cubicBezTo>
                  <a:cubicBezTo>
                    <a:pt x="4122232" y="668095"/>
                    <a:pt x="4125234" y="671095"/>
                    <a:pt x="4129094" y="671095"/>
                  </a:cubicBezTo>
                  <a:lnTo>
                    <a:pt x="4449489" y="671095"/>
                  </a:lnTo>
                  <a:cubicBezTo>
                    <a:pt x="4453349" y="671095"/>
                    <a:pt x="4456351" y="668095"/>
                    <a:pt x="4456351" y="664237"/>
                  </a:cubicBezTo>
                  <a:cubicBezTo>
                    <a:pt x="4456351" y="660380"/>
                    <a:pt x="4453349" y="657380"/>
                    <a:pt x="4449489" y="657380"/>
                  </a:cubicBezTo>
                  <a:close/>
                  <a:moveTo>
                    <a:pt x="3368211" y="656951"/>
                  </a:moveTo>
                  <a:cubicBezTo>
                    <a:pt x="3364353" y="656951"/>
                    <a:pt x="3361349" y="659951"/>
                    <a:pt x="3361349" y="663809"/>
                  </a:cubicBezTo>
                  <a:cubicBezTo>
                    <a:pt x="3361349" y="667666"/>
                    <a:pt x="3364353" y="671095"/>
                    <a:pt x="3368211" y="670666"/>
                  </a:cubicBezTo>
                  <a:lnTo>
                    <a:pt x="3688606" y="670666"/>
                  </a:lnTo>
                  <a:cubicBezTo>
                    <a:pt x="3692466" y="670666"/>
                    <a:pt x="3695469" y="667666"/>
                    <a:pt x="3695469" y="663809"/>
                  </a:cubicBezTo>
                  <a:cubicBezTo>
                    <a:pt x="3695469" y="659951"/>
                    <a:pt x="3692466" y="656951"/>
                    <a:pt x="3688606" y="656951"/>
                  </a:cubicBezTo>
                  <a:close/>
                  <a:moveTo>
                    <a:pt x="2685391" y="362497"/>
                  </a:moveTo>
                  <a:cubicBezTo>
                    <a:pt x="2685391" y="458934"/>
                    <a:pt x="2685391" y="542941"/>
                    <a:pt x="2685391" y="643664"/>
                  </a:cubicBezTo>
                  <a:cubicBezTo>
                    <a:pt x="2634781" y="590088"/>
                    <a:pt x="2648076" y="532655"/>
                    <a:pt x="2645075" y="483364"/>
                  </a:cubicBezTo>
                  <a:cubicBezTo>
                    <a:pt x="2642072" y="443933"/>
                    <a:pt x="2630063" y="393786"/>
                    <a:pt x="2685391" y="362497"/>
                  </a:cubicBezTo>
                  <a:close/>
                  <a:moveTo>
                    <a:pt x="5102287" y="361212"/>
                  </a:moveTo>
                  <a:cubicBezTo>
                    <a:pt x="5154186" y="388215"/>
                    <a:pt x="5161907" y="555800"/>
                    <a:pt x="5102287" y="644951"/>
                  </a:cubicBezTo>
                  <a:cubicBezTo>
                    <a:pt x="5102287" y="541656"/>
                    <a:pt x="5102287" y="452934"/>
                    <a:pt x="5102287" y="361212"/>
                  </a:cubicBezTo>
                  <a:close/>
                  <a:moveTo>
                    <a:pt x="5224097" y="237773"/>
                  </a:moveTo>
                  <a:cubicBezTo>
                    <a:pt x="6081055" y="237773"/>
                    <a:pt x="6938441" y="237773"/>
                    <a:pt x="7795399" y="237773"/>
                  </a:cubicBezTo>
                  <a:cubicBezTo>
                    <a:pt x="7795827" y="247202"/>
                    <a:pt x="7796686" y="256632"/>
                    <a:pt x="7797114" y="266061"/>
                  </a:cubicBezTo>
                  <a:cubicBezTo>
                    <a:pt x="7772238" y="269490"/>
                    <a:pt x="7747790" y="275491"/>
                    <a:pt x="7722913" y="275491"/>
                  </a:cubicBezTo>
                  <a:cubicBezTo>
                    <a:pt x="7390510" y="277205"/>
                    <a:pt x="7058107" y="277205"/>
                    <a:pt x="6725702" y="279777"/>
                  </a:cubicBezTo>
                  <a:cubicBezTo>
                    <a:pt x="6671231" y="280206"/>
                    <a:pt x="6556284" y="277205"/>
                    <a:pt x="6553282" y="314494"/>
                  </a:cubicBezTo>
                  <a:cubicBezTo>
                    <a:pt x="6666514" y="385214"/>
                    <a:pt x="6636491" y="478651"/>
                    <a:pt x="6630485" y="574230"/>
                  </a:cubicBezTo>
                  <a:cubicBezTo>
                    <a:pt x="6627912" y="612804"/>
                    <a:pt x="6627054" y="651808"/>
                    <a:pt x="6621050" y="689955"/>
                  </a:cubicBezTo>
                  <a:cubicBezTo>
                    <a:pt x="6616331" y="719529"/>
                    <a:pt x="6609898" y="770533"/>
                    <a:pt x="6596601" y="773104"/>
                  </a:cubicBezTo>
                  <a:cubicBezTo>
                    <a:pt x="6546849" y="782962"/>
                    <a:pt x="6493664" y="778676"/>
                    <a:pt x="6441766" y="775247"/>
                  </a:cubicBezTo>
                  <a:cubicBezTo>
                    <a:pt x="6434475" y="774819"/>
                    <a:pt x="6425039" y="750388"/>
                    <a:pt x="6422894" y="736244"/>
                  </a:cubicBezTo>
                  <a:cubicBezTo>
                    <a:pt x="6417748" y="704956"/>
                    <a:pt x="6416461" y="673238"/>
                    <a:pt x="6413029" y="634236"/>
                  </a:cubicBezTo>
                  <a:cubicBezTo>
                    <a:pt x="6024868" y="634236"/>
                    <a:pt x="5639280" y="634236"/>
                    <a:pt x="5254978" y="634236"/>
                  </a:cubicBezTo>
                  <a:cubicBezTo>
                    <a:pt x="5254978" y="548085"/>
                    <a:pt x="5254978" y="470078"/>
                    <a:pt x="5254978" y="385214"/>
                  </a:cubicBezTo>
                  <a:cubicBezTo>
                    <a:pt x="5637993" y="453363"/>
                    <a:pt x="6020150" y="521511"/>
                    <a:pt x="6408740" y="590945"/>
                  </a:cubicBezTo>
                  <a:cubicBezTo>
                    <a:pt x="6419034" y="491509"/>
                    <a:pt x="6361990" y="376214"/>
                    <a:pt x="6496666" y="314494"/>
                  </a:cubicBezTo>
                  <a:cubicBezTo>
                    <a:pt x="6491949" y="308065"/>
                    <a:pt x="6486801" y="301636"/>
                    <a:pt x="6482084" y="295206"/>
                  </a:cubicBezTo>
                  <a:cubicBezTo>
                    <a:pt x="6416461" y="290063"/>
                    <a:pt x="6351267" y="281491"/>
                    <a:pt x="6285643" y="280633"/>
                  </a:cubicBezTo>
                  <a:cubicBezTo>
                    <a:pt x="5951096" y="277633"/>
                    <a:pt x="5616548" y="276776"/>
                    <a:pt x="5281999" y="274205"/>
                  </a:cubicBezTo>
                  <a:cubicBezTo>
                    <a:pt x="5262699" y="274205"/>
                    <a:pt x="5243398" y="269062"/>
                    <a:pt x="5224097" y="266061"/>
                  </a:cubicBezTo>
                  <a:cubicBezTo>
                    <a:pt x="5224097" y="257061"/>
                    <a:pt x="5224097" y="247202"/>
                    <a:pt x="5224097" y="237773"/>
                  </a:cubicBezTo>
                  <a:close/>
                  <a:moveTo>
                    <a:pt x="1285169" y="233433"/>
                  </a:moveTo>
                  <a:cubicBezTo>
                    <a:pt x="1713487" y="231558"/>
                    <a:pt x="2141751" y="234772"/>
                    <a:pt x="2570015" y="242487"/>
                  </a:cubicBezTo>
                  <a:cubicBezTo>
                    <a:pt x="2570445" y="250631"/>
                    <a:pt x="2571302" y="258774"/>
                    <a:pt x="2571730" y="266918"/>
                  </a:cubicBezTo>
                  <a:cubicBezTo>
                    <a:pt x="2548999" y="269918"/>
                    <a:pt x="2526696" y="275062"/>
                    <a:pt x="2503963" y="275062"/>
                  </a:cubicBezTo>
                  <a:cubicBezTo>
                    <a:pt x="2169415" y="276776"/>
                    <a:pt x="1834867" y="277205"/>
                    <a:pt x="1500320" y="280205"/>
                  </a:cubicBezTo>
                  <a:cubicBezTo>
                    <a:pt x="1444991" y="280633"/>
                    <a:pt x="1389662" y="290491"/>
                    <a:pt x="1326612" y="304636"/>
                  </a:cubicBezTo>
                  <a:cubicBezTo>
                    <a:pt x="1439843" y="377499"/>
                    <a:pt x="1409391" y="485080"/>
                    <a:pt x="1404673" y="595660"/>
                  </a:cubicBezTo>
                  <a:cubicBezTo>
                    <a:pt x="1784256" y="527511"/>
                    <a:pt x="2156549" y="461506"/>
                    <a:pt x="2533558" y="394214"/>
                  </a:cubicBezTo>
                  <a:cubicBezTo>
                    <a:pt x="2533558" y="478222"/>
                    <a:pt x="2533558" y="550656"/>
                    <a:pt x="2533558" y="629521"/>
                  </a:cubicBezTo>
                  <a:cubicBezTo>
                    <a:pt x="2162553" y="629521"/>
                    <a:pt x="1785972" y="629521"/>
                    <a:pt x="1402099" y="629521"/>
                  </a:cubicBezTo>
                  <a:cubicBezTo>
                    <a:pt x="1399097" y="659522"/>
                    <a:pt x="1393522" y="683954"/>
                    <a:pt x="1395237" y="707527"/>
                  </a:cubicBezTo>
                  <a:cubicBezTo>
                    <a:pt x="1399955" y="769247"/>
                    <a:pt x="1370360" y="788962"/>
                    <a:pt x="1313315" y="782533"/>
                  </a:cubicBezTo>
                  <a:cubicBezTo>
                    <a:pt x="1291012" y="779962"/>
                    <a:pt x="1265278" y="788534"/>
                    <a:pt x="1245978" y="780390"/>
                  </a:cubicBezTo>
                  <a:cubicBezTo>
                    <a:pt x="1225819" y="771818"/>
                    <a:pt x="1198368" y="750817"/>
                    <a:pt x="1196224" y="732815"/>
                  </a:cubicBezTo>
                  <a:cubicBezTo>
                    <a:pt x="1185930" y="633378"/>
                    <a:pt x="1174350" y="532655"/>
                    <a:pt x="1180354" y="433647"/>
                  </a:cubicBezTo>
                  <a:cubicBezTo>
                    <a:pt x="1182928" y="390785"/>
                    <a:pt x="1225819" y="350496"/>
                    <a:pt x="1256700" y="298635"/>
                  </a:cubicBezTo>
                  <a:cubicBezTo>
                    <a:pt x="1202228" y="291777"/>
                    <a:pt x="1148186" y="280205"/>
                    <a:pt x="1094144" y="279776"/>
                  </a:cubicBezTo>
                  <a:cubicBezTo>
                    <a:pt x="759596" y="277205"/>
                    <a:pt x="425048" y="277633"/>
                    <a:pt x="90500" y="276776"/>
                  </a:cubicBezTo>
                  <a:cubicBezTo>
                    <a:pt x="60477" y="275918"/>
                    <a:pt x="30024" y="271204"/>
                    <a:pt x="0" y="254917"/>
                  </a:cubicBezTo>
                  <a:cubicBezTo>
                    <a:pt x="428479" y="242273"/>
                    <a:pt x="856851" y="235308"/>
                    <a:pt x="1285169" y="233433"/>
                  </a:cubicBezTo>
                  <a:close/>
                  <a:moveTo>
                    <a:pt x="3907671" y="3"/>
                  </a:moveTo>
                  <a:cubicBezTo>
                    <a:pt x="4005462" y="324"/>
                    <a:pt x="4103145" y="24326"/>
                    <a:pt x="4199435" y="72330"/>
                  </a:cubicBezTo>
                  <a:cubicBezTo>
                    <a:pt x="4240181" y="92475"/>
                    <a:pt x="4283501" y="128049"/>
                    <a:pt x="4301086" y="167482"/>
                  </a:cubicBezTo>
                  <a:cubicBezTo>
                    <a:pt x="4322103" y="215057"/>
                    <a:pt x="4352126" y="223629"/>
                    <a:pt x="4393302" y="230916"/>
                  </a:cubicBezTo>
                  <a:cubicBezTo>
                    <a:pt x="4564007" y="260490"/>
                    <a:pt x="4733425" y="294349"/>
                    <a:pt x="4904560" y="319637"/>
                  </a:cubicBezTo>
                  <a:cubicBezTo>
                    <a:pt x="4968467" y="329067"/>
                    <a:pt x="4990340" y="359927"/>
                    <a:pt x="4990340" y="417360"/>
                  </a:cubicBezTo>
                  <a:cubicBezTo>
                    <a:pt x="4990340" y="487651"/>
                    <a:pt x="4990340" y="557514"/>
                    <a:pt x="4990340" y="634664"/>
                  </a:cubicBezTo>
                  <a:cubicBezTo>
                    <a:pt x="5229243" y="750388"/>
                    <a:pt x="5405952" y="947119"/>
                    <a:pt x="5561646" y="1166565"/>
                  </a:cubicBezTo>
                  <a:cubicBezTo>
                    <a:pt x="5572368" y="1181567"/>
                    <a:pt x="5590383" y="1193139"/>
                    <a:pt x="5607110" y="1202140"/>
                  </a:cubicBezTo>
                  <a:cubicBezTo>
                    <a:pt x="5622980" y="1210712"/>
                    <a:pt x="5641423" y="1214141"/>
                    <a:pt x="5659008" y="1219284"/>
                  </a:cubicBezTo>
                  <a:cubicBezTo>
                    <a:pt x="5658150" y="1230857"/>
                    <a:pt x="5657292" y="1242429"/>
                    <a:pt x="5656435" y="1254002"/>
                  </a:cubicBezTo>
                  <a:cubicBezTo>
                    <a:pt x="5586094" y="1254002"/>
                    <a:pt x="5515753" y="1254858"/>
                    <a:pt x="5445411" y="1252716"/>
                  </a:cubicBezTo>
                  <a:cubicBezTo>
                    <a:pt x="5439407" y="1252716"/>
                    <a:pt x="5428255" y="1224428"/>
                    <a:pt x="5429543" y="1223571"/>
                  </a:cubicBezTo>
                  <a:cubicBezTo>
                    <a:pt x="5445411" y="1212427"/>
                    <a:pt x="5463426" y="1203426"/>
                    <a:pt x="5489161" y="1189710"/>
                  </a:cubicBezTo>
                  <a:cubicBezTo>
                    <a:pt x="5242539" y="891829"/>
                    <a:pt x="4910993" y="741387"/>
                    <a:pt x="4553712" y="635521"/>
                  </a:cubicBezTo>
                  <a:cubicBezTo>
                    <a:pt x="4545993" y="644093"/>
                    <a:pt x="4540846" y="647094"/>
                    <a:pt x="4539988" y="650522"/>
                  </a:cubicBezTo>
                  <a:cubicBezTo>
                    <a:pt x="4517255" y="771389"/>
                    <a:pt x="4438766" y="797963"/>
                    <a:pt x="4327250" y="786391"/>
                  </a:cubicBezTo>
                  <a:cubicBezTo>
                    <a:pt x="4246185" y="778247"/>
                    <a:pt x="4163407" y="785104"/>
                    <a:pt x="4081485" y="785533"/>
                  </a:cubicBezTo>
                  <a:cubicBezTo>
                    <a:pt x="3963965" y="786391"/>
                    <a:pt x="3960962" y="790248"/>
                    <a:pt x="3996991" y="898686"/>
                  </a:cubicBezTo>
                  <a:cubicBezTo>
                    <a:pt x="4117942" y="911973"/>
                    <a:pt x="4117942" y="911973"/>
                    <a:pt x="4118371" y="1033268"/>
                  </a:cubicBezTo>
                  <a:cubicBezTo>
                    <a:pt x="4118801" y="1179424"/>
                    <a:pt x="4118801" y="1179424"/>
                    <a:pt x="3971685" y="1179424"/>
                  </a:cubicBezTo>
                  <a:cubicBezTo>
                    <a:pt x="3910351" y="1179424"/>
                    <a:pt x="3848589" y="1177280"/>
                    <a:pt x="3787254" y="1179853"/>
                  </a:cubicBezTo>
                  <a:cubicBezTo>
                    <a:pt x="3721632" y="1182853"/>
                    <a:pt x="3695469" y="1153279"/>
                    <a:pt x="3699758" y="1089845"/>
                  </a:cubicBezTo>
                  <a:cubicBezTo>
                    <a:pt x="3701045" y="1067128"/>
                    <a:pt x="3699758" y="1044412"/>
                    <a:pt x="3699758" y="1021696"/>
                  </a:cubicBezTo>
                  <a:cubicBezTo>
                    <a:pt x="3698900" y="911544"/>
                    <a:pt x="3703618" y="906830"/>
                    <a:pt x="3817707" y="901258"/>
                  </a:cubicBezTo>
                  <a:cubicBezTo>
                    <a:pt x="3820709" y="893542"/>
                    <a:pt x="3825427" y="884114"/>
                    <a:pt x="3828859" y="874255"/>
                  </a:cubicBezTo>
                  <a:cubicBezTo>
                    <a:pt x="3852449" y="803963"/>
                    <a:pt x="3842154" y="788534"/>
                    <a:pt x="3770099" y="788962"/>
                  </a:cubicBezTo>
                  <a:cubicBezTo>
                    <a:pt x="3658582" y="789819"/>
                    <a:pt x="3546637" y="786391"/>
                    <a:pt x="3435551" y="792819"/>
                  </a:cubicBezTo>
                  <a:cubicBezTo>
                    <a:pt x="3363495" y="797106"/>
                    <a:pt x="3321462" y="774389"/>
                    <a:pt x="3310309" y="702384"/>
                  </a:cubicBezTo>
                  <a:cubicBezTo>
                    <a:pt x="3300445" y="636378"/>
                    <a:pt x="3267419" y="627377"/>
                    <a:pt x="3206084" y="646665"/>
                  </a:cubicBezTo>
                  <a:cubicBezTo>
                    <a:pt x="2910139" y="740958"/>
                    <a:pt x="2632635" y="866969"/>
                    <a:pt x="2406600" y="1087273"/>
                  </a:cubicBezTo>
                  <a:cubicBezTo>
                    <a:pt x="2374004" y="1118561"/>
                    <a:pt x="2345267" y="1154136"/>
                    <a:pt x="2308381" y="1194854"/>
                  </a:cubicBezTo>
                  <a:cubicBezTo>
                    <a:pt x="2325967" y="1199139"/>
                    <a:pt x="2335831" y="1199568"/>
                    <a:pt x="2343552" y="1204283"/>
                  </a:cubicBezTo>
                  <a:cubicBezTo>
                    <a:pt x="2354702" y="1211141"/>
                    <a:pt x="2364569" y="1220998"/>
                    <a:pt x="2374863" y="1229571"/>
                  </a:cubicBezTo>
                  <a:cubicBezTo>
                    <a:pt x="2364569" y="1238143"/>
                    <a:pt x="2354274" y="1254431"/>
                    <a:pt x="2343122" y="1254858"/>
                  </a:cubicBezTo>
                  <a:cubicBezTo>
                    <a:pt x="2288652" y="1257431"/>
                    <a:pt x="2233752" y="1257002"/>
                    <a:pt x="2179280" y="1254858"/>
                  </a:cubicBezTo>
                  <a:cubicBezTo>
                    <a:pt x="2168557" y="1254431"/>
                    <a:pt x="2158263" y="1241572"/>
                    <a:pt x="2147970" y="1234714"/>
                  </a:cubicBezTo>
                  <a:cubicBezTo>
                    <a:pt x="2157835" y="1224428"/>
                    <a:pt x="2165983" y="1212427"/>
                    <a:pt x="2177135" y="1204283"/>
                  </a:cubicBezTo>
                  <a:cubicBezTo>
                    <a:pt x="2199439" y="1187996"/>
                    <a:pt x="2229891" y="1179853"/>
                    <a:pt x="2244902" y="1159279"/>
                  </a:cubicBezTo>
                  <a:cubicBezTo>
                    <a:pt x="2391589" y="956548"/>
                    <a:pt x="2554144" y="770961"/>
                    <a:pt x="2778893" y="650094"/>
                  </a:cubicBezTo>
                  <a:cubicBezTo>
                    <a:pt x="2792619" y="642379"/>
                    <a:pt x="2802054" y="614520"/>
                    <a:pt x="2802482" y="596089"/>
                  </a:cubicBezTo>
                  <a:cubicBezTo>
                    <a:pt x="2803769" y="532655"/>
                    <a:pt x="2800339" y="469221"/>
                    <a:pt x="2798622" y="405787"/>
                  </a:cubicBezTo>
                  <a:cubicBezTo>
                    <a:pt x="2797336" y="358212"/>
                    <a:pt x="2821783" y="339782"/>
                    <a:pt x="2867678" y="332067"/>
                  </a:cubicBezTo>
                  <a:cubicBezTo>
                    <a:pt x="3053822" y="301208"/>
                    <a:pt x="3239539" y="266919"/>
                    <a:pt x="3425685" y="234345"/>
                  </a:cubicBezTo>
                  <a:cubicBezTo>
                    <a:pt x="3460427" y="228344"/>
                    <a:pt x="3481874" y="217200"/>
                    <a:pt x="3502032" y="181197"/>
                  </a:cubicBezTo>
                  <a:cubicBezTo>
                    <a:pt x="3527338" y="136193"/>
                    <a:pt x="3569369" y="92047"/>
                    <a:pt x="3615263" y="69759"/>
                  </a:cubicBezTo>
                  <a:cubicBezTo>
                    <a:pt x="3711981" y="23041"/>
                    <a:pt x="3809880" y="-319"/>
                    <a:pt x="3907671" y="3"/>
                  </a:cubicBezTo>
                  <a:close/>
                </a:path>
              </a:pathLst>
            </a:custGeom>
            <a:solidFill>
              <a:schemeClr val="accent1"/>
            </a:solidFill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7D8527DA-897F-4D0A-B337-64A13EB8A162}"/>
                </a:ext>
              </a:extLst>
            </p:cNvPr>
            <p:cNvSpPr/>
            <p:nvPr/>
          </p:nvSpPr>
          <p:spPr>
            <a:xfrm>
              <a:off x="7370272" y="2511956"/>
              <a:ext cx="1626114" cy="342167"/>
            </a:xfrm>
            <a:custGeom>
              <a:avLst/>
              <a:gdLst>
                <a:gd name="connsiteX0" fmla="*/ 0 w 1626114"/>
                <a:gd name="connsiteY0" fmla="*/ 0 h 342167"/>
                <a:gd name="connsiteX1" fmla="*/ 1625030 w 1626114"/>
                <a:gd name="connsiteY1" fmla="*/ 0 h 342167"/>
                <a:gd name="connsiteX2" fmla="*/ 1626114 w 1626114"/>
                <a:gd name="connsiteY2" fmla="*/ 17877 h 342167"/>
                <a:gd name="connsiteX3" fmla="*/ 1579220 w 1626114"/>
                <a:gd name="connsiteY3" fmla="*/ 23837 h 342167"/>
                <a:gd name="connsiteX4" fmla="*/ 948995 w 1626114"/>
                <a:gd name="connsiteY4" fmla="*/ 26546 h 342167"/>
                <a:gd name="connsiteX5" fmla="*/ 840028 w 1626114"/>
                <a:gd name="connsiteY5" fmla="*/ 48486 h 342167"/>
                <a:gd name="connsiteX6" fmla="*/ 888819 w 1626114"/>
                <a:gd name="connsiteY6" fmla="*/ 212636 h 342167"/>
                <a:gd name="connsiteX7" fmla="*/ 882857 w 1626114"/>
                <a:gd name="connsiteY7" fmla="*/ 285773 h 342167"/>
                <a:gd name="connsiteX8" fmla="*/ 867405 w 1626114"/>
                <a:gd name="connsiteY8" fmla="*/ 338322 h 342167"/>
                <a:gd name="connsiteX9" fmla="*/ 769551 w 1626114"/>
                <a:gd name="connsiteY9" fmla="*/ 339676 h 342167"/>
                <a:gd name="connsiteX10" fmla="*/ 757625 w 1626114"/>
                <a:gd name="connsiteY10" fmla="*/ 315027 h 342167"/>
                <a:gd name="connsiteX11" fmla="*/ 751390 w 1626114"/>
                <a:gd name="connsiteY11" fmla="*/ 250559 h 342167"/>
                <a:gd name="connsiteX12" fmla="*/ 19516 w 1626114"/>
                <a:gd name="connsiteY12" fmla="*/ 250559 h 342167"/>
                <a:gd name="connsiteX13" fmla="*/ 19516 w 1626114"/>
                <a:gd name="connsiteY13" fmla="*/ 93181 h 342167"/>
                <a:gd name="connsiteX14" fmla="*/ 748679 w 1626114"/>
                <a:gd name="connsiteY14" fmla="*/ 223200 h 342167"/>
                <a:gd name="connsiteX15" fmla="*/ 804248 w 1626114"/>
                <a:gd name="connsiteY15" fmla="*/ 48486 h 342167"/>
                <a:gd name="connsiteX16" fmla="*/ 795032 w 1626114"/>
                <a:gd name="connsiteY16" fmla="*/ 36297 h 342167"/>
                <a:gd name="connsiteX17" fmla="*/ 670884 w 1626114"/>
                <a:gd name="connsiteY17" fmla="*/ 27087 h 342167"/>
                <a:gd name="connsiteX18" fmla="*/ 36593 w 1626114"/>
                <a:gd name="connsiteY18" fmla="*/ 23024 h 342167"/>
                <a:gd name="connsiteX19" fmla="*/ 0 w 1626114"/>
                <a:gd name="connsiteY19" fmla="*/ 17877 h 342167"/>
                <a:gd name="connsiteX20" fmla="*/ 0 w 1626114"/>
                <a:gd name="connsiteY20" fmla="*/ 0 h 34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26114" h="342167">
                  <a:moveTo>
                    <a:pt x="0" y="0"/>
                  </a:moveTo>
                  <a:cubicBezTo>
                    <a:pt x="541587" y="0"/>
                    <a:pt x="1083444" y="0"/>
                    <a:pt x="1625030" y="0"/>
                  </a:cubicBezTo>
                  <a:cubicBezTo>
                    <a:pt x="1625301" y="5959"/>
                    <a:pt x="1625844" y="11918"/>
                    <a:pt x="1626114" y="17877"/>
                  </a:cubicBezTo>
                  <a:cubicBezTo>
                    <a:pt x="1610393" y="20044"/>
                    <a:pt x="1594942" y="23837"/>
                    <a:pt x="1579220" y="23837"/>
                  </a:cubicBezTo>
                  <a:cubicBezTo>
                    <a:pt x="1369146" y="24920"/>
                    <a:pt x="1159071" y="24920"/>
                    <a:pt x="948995" y="26546"/>
                  </a:cubicBezTo>
                  <a:cubicBezTo>
                    <a:pt x="914570" y="26817"/>
                    <a:pt x="841925" y="24920"/>
                    <a:pt x="840028" y="48486"/>
                  </a:cubicBezTo>
                  <a:cubicBezTo>
                    <a:pt x="911589" y="93181"/>
                    <a:pt x="892615" y="152232"/>
                    <a:pt x="888819" y="212636"/>
                  </a:cubicBezTo>
                  <a:cubicBezTo>
                    <a:pt x="887193" y="237014"/>
                    <a:pt x="886651" y="261665"/>
                    <a:pt x="882857" y="285773"/>
                  </a:cubicBezTo>
                  <a:cubicBezTo>
                    <a:pt x="879874" y="304463"/>
                    <a:pt x="875809" y="336697"/>
                    <a:pt x="867405" y="338322"/>
                  </a:cubicBezTo>
                  <a:cubicBezTo>
                    <a:pt x="835963" y="344552"/>
                    <a:pt x="802350" y="341843"/>
                    <a:pt x="769551" y="339676"/>
                  </a:cubicBezTo>
                  <a:cubicBezTo>
                    <a:pt x="764944" y="339406"/>
                    <a:pt x="758980" y="323966"/>
                    <a:pt x="757625" y="315027"/>
                  </a:cubicBezTo>
                  <a:cubicBezTo>
                    <a:pt x="754372" y="295253"/>
                    <a:pt x="753559" y="275208"/>
                    <a:pt x="751390" y="250559"/>
                  </a:cubicBezTo>
                  <a:cubicBezTo>
                    <a:pt x="506077" y="250559"/>
                    <a:pt x="262390" y="250559"/>
                    <a:pt x="19516" y="250559"/>
                  </a:cubicBezTo>
                  <a:cubicBezTo>
                    <a:pt x="19516" y="196113"/>
                    <a:pt x="19516" y="146813"/>
                    <a:pt x="19516" y="93181"/>
                  </a:cubicBezTo>
                  <a:cubicBezTo>
                    <a:pt x="261577" y="136250"/>
                    <a:pt x="503095" y="179318"/>
                    <a:pt x="748679" y="223200"/>
                  </a:cubicBezTo>
                  <a:cubicBezTo>
                    <a:pt x="755185" y="160358"/>
                    <a:pt x="719134" y="87493"/>
                    <a:pt x="804248" y="48486"/>
                  </a:cubicBezTo>
                  <a:cubicBezTo>
                    <a:pt x="801266" y="44423"/>
                    <a:pt x="798013" y="40360"/>
                    <a:pt x="795032" y="36297"/>
                  </a:cubicBezTo>
                  <a:cubicBezTo>
                    <a:pt x="753559" y="33046"/>
                    <a:pt x="712357" y="27629"/>
                    <a:pt x="670884" y="27087"/>
                  </a:cubicBezTo>
                  <a:cubicBezTo>
                    <a:pt x="459454" y="25191"/>
                    <a:pt x="248024" y="24649"/>
                    <a:pt x="36593" y="23024"/>
                  </a:cubicBezTo>
                  <a:cubicBezTo>
                    <a:pt x="24396" y="23024"/>
                    <a:pt x="12198" y="19774"/>
                    <a:pt x="0" y="17877"/>
                  </a:cubicBezTo>
                  <a:cubicBezTo>
                    <a:pt x="0" y="12189"/>
                    <a:pt x="0" y="5959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MY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7AA6B82-4D98-4B32-9E8B-2F455C6F6537}"/>
                </a:ext>
              </a:extLst>
            </p:cNvPr>
            <p:cNvSpPr/>
            <p:nvPr/>
          </p:nvSpPr>
          <p:spPr>
            <a:xfrm>
              <a:off x="6570922" y="2999718"/>
              <a:ext cx="48792" cy="48758"/>
            </a:xfrm>
            <a:custGeom>
              <a:avLst/>
              <a:gdLst>
                <a:gd name="connsiteX0" fmla="*/ 24396 w 48792"/>
                <a:gd name="connsiteY0" fmla="*/ 0 h 48758"/>
                <a:gd name="connsiteX1" fmla="*/ 48792 w 48792"/>
                <a:gd name="connsiteY1" fmla="*/ 24380 h 48758"/>
                <a:gd name="connsiteX2" fmla="*/ 24396 w 48792"/>
                <a:gd name="connsiteY2" fmla="*/ 48758 h 48758"/>
                <a:gd name="connsiteX3" fmla="*/ 0 w 48792"/>
                <a:gd name="connsiteY3" fmla="*/ 24380 h 48758"/>
                <a:gd name="connsiteX4" fmla="*/ 24396 w 48792"/>
                <a:gd name="connsiteY4" fmla="*/ 0 h 4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92" h="48758">
                  <a:moveTo>
                    <a:pt x="24396" y="0"/>
                  </a:moveTo>
                  <a:cubicBezTo>
                    <a:pt x="37870" y="0"/>
                    <a:pt x="48792" y="10915"/>
                    <a:pt x="48792" y="24380"/>
                  </a:cubicBezTo>
                  <a:cubicBezTo>
                    <a:pt x="48792" y="37844"/>
                    <a:pt x="37870" y="48758"/>
                    <a:pt x="24396" y="48758"/>
                  </a:cubicBezTo>
                  <a:cubicBezTo>
                    <a:pt x="10923" y="48758"/>
                    <a:pt x="0" y="37844"/>
                    <a:pt x="0" y="24380"/>
                  </a:cubicBezTo>
                  <a:cubicBezTo>
                    <a:pt x="0" y="10915"/>
                    <a:pt x="10923" y="0"/>
                    <a:pt x="2439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MY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3DC936D-3D6A-44A7-931C-D20B085550F3}"/>
                </a:ext>
              </a:extLst>
            </p:cNvPr>
            <p:cNvSpPr/>
            <p:nvPr/>
          </p:nvSpPr>
          <p:spPr>
            <a:xfrm>
              <a:off x="4068536" y="2511956"/>
              <a:ext cx="1625301" cy="348278"/>
            </a:xfrm>
            <a:custGeom>
              <a:avLst/>
              <a:gdLst>
                <a:gd name="connsiteX0" fmla="*/ 812211 w 1625301"/>
                <a:gd name="connsiteY0" fmla="*/ 330 h 348278"/>
                <a:gd name="connsiteX1" fmla="*/ 1624217 w 1625301"/>
                <a:gd name="connsiteY1" fmla="*/ 6052 h 348278"/>
                <a:gd name="connsiteX2" fmla="*/ 1625301 w 1625301"/>
                <a:gd name="connsiteY2" fmla="*/ 21492 h 348278"/>
                <a:gd name="connsiteX3" fmla="*/ 1582473 w 1625301"/>
                <a:gd name="connsiteY3" fmla="*/ 26639 h 348278"/>
                <a:gd name="connsiteX4" fmla="*/ 948183 w 1625301"/>
                <a:gd name="connsiteY4" fmla="*/ 29889 h 348278"/>
                <a:gd name="connsiteX5" fmla="*/ 838402 w 1625301"/>
                <a:gd name="connsiteY5" fmla="*/ 45329 h 348278"/>
                <a:gd name="connsiteX6" fmla="*/ 887736 w 1625301"/>
                <a:gd name="connsiteY6" fmla="*/ 229253 h 348278"/>
                <a:gd name="connsiteX7" fmla="*/ 1601177 w 1625301"/>
                <a:gd name="connsiteY7" fmla="*/ 101941 h 348278"/>
                <a:gd name="connsiteX8" fmla="*/ 1601177 w 1625301"/>
                <a:gd name="connsiteY8" fmla="*/ 250652 h 348278"/>
                <a:gd name="connsiteX9" fmla="*/ 886109 w 1625301"/>
                <a:gd name="connsiteY9" fmla="*/ 250652 h 348278"/>
                <a:gd name="connsiteX10" fmla="*/ 881772 w 1625301"/>
                <a:gd name="connsiteY10" fmla="*/ 299951 h 348278"/>
                <a:gd name="connsiteX11" fmla="*/ 829999 w 1625301"/>
                <a:gd name="connsiteY11" fmla="*/ 347354 h 348278"/>
                <a:gd name="connsiteX12" fmla="*/ 787442 w 1625301"/>
                <a:gd name="connsiteY12" fmla="*/ 346000 h 348278"/>
                <a:gd name="connsiteX13" fmla="*/ 755999 w 1625301"/>
                <a:gd name="connsiteY13" fmla="*/ 315933 h 348278"/>
                <a:gd name="connsiteX14" fmla="*/ 745969 w 1625301"/>
                <a:gd name="connsiteY14" fmla="*/ 126863 h 348278"/>
                <a:gd name="connsiteX15" fmla="*/ 794219 w 1625301"/>
                <a:gd name="connsiteY15" fmla="*/ 41537 h 348278"/>
                <a:gd name="connsiteX16" fmla="*/ 691485 w 1625301"/>
                <a:gd name="connsiteY16" fmla="*/ 29618 h 348278"/>
                <a:gd name="connsiteX17" fmla="*/ 57195 w 1625301"/>
                <a:gd name="connsiteY17" fmla="*/ 27722 h 348278"/>
                <a:gd name="connsiteX18" fmla="*/ 0 w 1625301"/>
                <a:gd name="connsiteY18" fmla="*/ 13907 h 348278"/>
                <a:gd name="connsiteX19" fmla="*/ 812211 w 1625301"/>
                <a:gd name="connsiteY19" fmla="*/ 330 h 348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25301" h="348278">
                  <a:moveTo>
                    <a:pt x="812211" y="330"/>
                  </a:moveTo>
                  <a:cubicBezTo>
                    <a:pt x="1082902" y="-855"/>
                    <a:pt x="1353560" y="1176"/>
                    <a:pt x="1624217" y="6052"/>
                  </a:cubicBezTo>
                  <a:cubicBezTo>
                    <a:pt x="1624489" y="11199"/>
                    <a:pt x="1625030" y="16345"/>
                    <a:pt x="1625301" y="21492"/>
                  </a:cubicBezTo>
                  <a:cubicBezTo>
                    <a:pt x="1610935" y="23388"/>
                    <a:pt x="1596840" y="26639"/>
                    <a:pt x="1582473" y="26639"/>
                  </a:cubicBezTo>
                  <a:cubicBezTo>
                    <a:pt x="1371043" y="27722"/>
                    <a:pt x="1159613" y="27993"/>
                    <a:pt x="948183" y="29889"/>
                  </a:cubicBezTo>
                  <a:cubicBezTo>
                    <a:pt x="913216" y="30160"/>
                    <a:pt x="878249" y="36390"/>
                    <a:pt x="838402" y="45329"/>
                  </a:cubicBezTo>
                  <a:cubicBezTo>
                    <a:pt x="909963" y="91378"/>
                    <a:pt x="890717" y="159368"/>
                    <a:pt x="887736" y="229253"/>
                  </a:cubicBezTo>
                  <a:cubicBezTo>
                    <a:pt x="1127627" y="186183"/>
                    <a:pt x="1362912" y="144469"/>
                    <a:pt x="1601177" y="101941"/>
                  </a:cubicBezTo>
                  <a:cubicBezTo>
                    <a:pt x="1601177" y="155033"/>
                    <a:pt x="1601177" y="200811"/>
                    <a:pt x="1601177" y="250652"/>
                  </a:cubicBezTo>
                  <a:cubicBezTo>
                    <a:pt x="1366706" y="250652"/>
                    <a:pt x="1128712" y="250652"/>
                    <a:pt x="886109" y="250652"/>
                  </a:cubicBezTo>
                  <a:cubicBezTo>
                    <a:pt x="884212" y="269613"/>
                    <a:pt x="880688" y="285053"/>
                    <a:pt x="881772" y="299951"/>
                  </a:cubicBezTo>
                  <a:cubicBezTo>
                    <a:pt x="884754" y="338957"/>
                    <a:pt x="866050" y="351417"/>
                    <a:pt x="829999" y="347354"/>
                  </a:cubicBezTo>
                  <a:cubicBezTo>
                    <a:pt x="815903" y="345729"/>
                    <a:pt x="799640" y="351147"/>
                    <a:pt x="787442" y="346000"/>
                  </a:cubicBezTo>
                  <a:cubicBezTo>
                    <a:pt x="774702" y="340582"/>
                    <a:pt x="757354" y="327310"/>
                    <a:pt x="755999" y="315933"/>
                  </a:cubicBezTo>
                  <a:cubicBezTo>
                    <a:pt x="749493" y="253090"/>
                    <a:pt x="742174" y="189434"/>
                    <a:pt x="745969" y="126863"/>
                  </a:cubicBezTo>
                  <a:cubicBezTo>
                    <a:pt x="747596" y="99774"/>
                    <a:pt x="774702" y="74312"/>
                    <a:pt x="794219" y="41537"/>
                  </a:cubicBezTo>
                  <a:cubicBezTo>
                    <a:pt x="759793" y="37202"/>
                    <a:pt x="725639" y="29889"/>
                    <a:pt x="691485" y="29618"/>
                  </a:cubicBezTo>
                  <a:cubicBezTo>
                    <a:pt x="480055" y="27993"/>
                    <a:pt x="268625" y="28264"/>
                    <a:pt x="57195" y="27722"/>
                  </a:cubicBezTo>
                  <a:cubicBezTo>
                    <a:pt x="38221" y="27180"/>
                    <a:pt x="18975" y="24201"/>
                    <a:pt x="0" y="13907"/>
                  </a:cubicBezTo>
                  <a:cubicBezTo>
                    <a:pt x="270793" y="5917"/>
                    <a:pt x="541519" y="1515"/>
                    <a:pt x="812211" y="33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MY"/>
            </a:p>
          </p:txBody>
        </p:sp>
      </p:grpSp>
      <p:sp>
        <p:nvSpPr>
          <p:cNvPr id="179" name="Speech Bubble: Rectangle with Corners Rounded 178">
            <a:extLst>
              <a:ext uri="{FF2B5EF4-FFF2-40B4-BE49-F238E27FC236}">
                <a16:creationId xmlns:a16="http://schemas.microsoft.com/office/drawing/2014/main" id="{E6B1FD9E-2D29-49B0-B116-B4DB7C859FD9}"/>
              </a:ext>
            </a:extLst>
          </p:cNvPr>
          <p:cNvSpPr/>
          <p:nvPr/>
        </p:nvSpPr>
        <p:spPr>
          <a:xfrm>
            <a:off x="7577135" y="555579"/>
            <a:ext cx="1512649" cy="660491"/>
          </a:xfrm>
          <a:prstGeom prst="wedgeRoundRectCallout">
            <a:avLst>
              <a:gd name="adj1" fmla="val 47354"/>
              <a:gd name="adj2" fmla="val 75141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Consolas" panose="020B0609020204030204" pitchFamily="49" charset="0"/>
              </a:rPr>
              <a:t>If any collision happens, an alert will be sent to management system</a:t>
            </a:r>
            <a:endParaRPr lang="en-MY" sz="90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 txBox="1">
            <a:spLocks noGrp="1"/>
          </p:cNvSpPr>
          <p:nvPr>
            <p:ph type="body" idx="1"/>
          </p:nvPr>
        </p:nvSpPr>
        <p:spPr>
          <a:xfrm>
            <a:off x="802886" y="1066100"/>
            <a:ext cx="2328925" cy="13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</a:t>
            </a:r>
            <a:r>
              <a:rPr lang="en" dirty="0">
                <a:latin typeface="Consolas" panose="020B0609020204030204" pitchFamily="49" charset="0"/>
              </a:rPr>
              <a:t> built </a:t>
            </a:r>
            <a:r>
              <a:rPr lang="en" dirty="0">
                <a:solidFill>
                  <a:schemeClr val="accent1"/>
                </a:solidFill>
                <a:latin typeface="Consolas" panose="020B0609020204030204" pitchFamily="49" charset="0"/>
              </a:rPr>
              <a:t>smoke grenade launching mechanism</a:t>
            </a:r>
            <a:r>
              <a:rPr lang="en" dirty="0">
                <a:latin typeface="Consolas" panose="020B0609020204030204" pitchFamily="49" charset="0"/>
              </a:rPr>
              <a:t> to stop any serious crimes.</a:t>
            </a:r>
            <a:endParaRPr dirty="0"/>
          </a:p>
        </p:txBody>
      </p:sp>
      <p:sp>
        <p:nvSpPr>
          <p:cNvPr id="202" name="Google Shape;202;p36"/>
          <p:cNvSpPr/>
          <p:nvPr/>
        </p:nvSpPr>
        <p:spPr>
          <a:xfrm rot="5400000">
            <a:off x="608327" y="1212093"/>
            <a:ext cx="252600" cy="1365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45;p32">
            <a:extLst>
              <a:ext uri="{FF2B5EF4-FFF2-40B4-BE49-F238E27FC236}">
                <a16:creationId xmlns:a16="http://schemas.microsoft.com/office/drawing/2014/main" id="{6EFB7031-CF5F-4871-A429-4E0384D42C9A}"/>
              </a:ext>
            </a:extLst>
          </p:cNvPr>
          <p:cNvSpPr txBox="1">
            <a:spLocks/>
          </p:cNvSpPr>
          <p:nvPr/>
        </p:nvSpPr>
        <p:spPr>
          <a:xfrm>
            <a:off x="509027" y="537551"/>
            <a:ext cx="6369275" cy="3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MY" sz="3000" dirty="0">
                <a:solidFill>
                  <a:srgbClr val="F6F6F6"/>
                </a:solidFill>
                <a:latin typeface="Consolas" panose="020B0609020204030204" pitchFamily="49" charset="0"/>
              </a:rPr>
              <a:t>Future Development</a:t>
            </a:r>
            <a:endParaRPr lang="en-MY" sz="3000" dirty="0">
              <a:solidFill>
                <a:srgbClr val="F6F6F6"/>
              </a:solidFill>
            </a:endParaRPr>
          </a:p>
        </p:txBody>
      </p:sp>
      <p:sp>
        <p:nvSpPr>
          <p:cNvPr id="9" name="Google Shape;200;p36">
            <a:extLst>
              <a:ext uri="{FF2B5EF4-FFF2-40B4-BE49-F238E27FC236}">
                <a16:creationId xmlns:a16="http://schemas.microsoft.com/office/drawing/2014/main" id="{38C9E25A-73B1-4B5D-A680-26B4E8485236}"/>
              </a:ext>
            </a:extLst>
          </p:cNvPr>
          <p:cNvSpPr txBox="1">
            <a:spLocks/>
          </p:cNvSpPr>
          <p:nvPr/>
        </p:nvSpPr>
        <p:spPr>
          <a:xfrm>
            <a:off x="3268329" y="1066100"/>
            <a:ext cx="2116234" cy="1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●"/>
              <a:defRPr sz="16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○"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■"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●"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○"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■"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●"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○"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■"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>
              <a:buFont typeface="Exo 2"/>
              <a:buNone/>
            </a:pPr>
            <a:r>
              <a:rPr lang="en-US" dirty="0"/>
              <a:t>To</a:t>
            </a:r>
            <a:r>
              <a:rPr lang="en-US" dirty="0">
                <a:latin typeface="Consolas" panose="020B0609020204030204" pitchFamily="49" charset="0"/>
              </a:rPr>
              <a:t> built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tranquilizer mechanism </a:t>
            </a:r>
            <a:r>
              <a:rPr lang="en-US" dirty="0">
                <a:latin typeface="Consolas" panose="020B0609020204030204" pitchFamily="49" charset="0"/>
              </a:rPr>
              <a:t>for Zoology studies.</a:t>
            </a:r>
            <a:endParaRPr lang="en-US" dirty="0"/>
          </a:p>
        </p:txBody>
      </p:sp>
      <p:sp>
        <p:nvSpPr>
          <p:cNvPr id="10" name="Google Shape;202;p36">
            <a:extLst>
              <a:ext uri="{FF2B5EF4-FFF2-40B4-BE49-F238E27FC236}">
                <a16:creationId xmlns:a16="http://schemas.microsoft.com/office/drawing/2014/main" id="{7B51A6D7-88EC-4EAE-8D66-A97B7DC7E650}"/>
              </a:ext>
            </a:extLst>
          </p:cNvPr>
          <p:cNvSpPr/>
          <p:nvPr/>
        </p:nvSpPr>
        <p:spPr>
          <a:xfrm rot="5400000">
            <a:off x="3073774" y="1212089"/>
            <a:ext cx="252600" cy="13650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00;p36">
            <a:extLst>
              <a:ext uri="{FF2B5EF4-FFF2-40B4-BE49-F238E27FC236}">
                <a16:creationId xmlns:a16="http://schemas.microsoft.com/office/drawing/2014/main" id="{E1ECF8AF-91D1-4953-BBD7-ED807B9364FF}"/>
              </a:ext>
            </a:extLst>
          </p:cNvPr>
          <p:cNvSpPr txBox="1">
            <a:spLocks/>
          </p:cNvSpPr>
          <p:nvPr/>
        </p:nvSpPr>
        <p:spPr>
          <a:xfrm>
            <a:off x="5384562" y="1066100"/>
            <a:ext cx="2956551" cy="1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●"/>
              <a:defRPr sz="16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○"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■"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●"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○"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■"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●"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○"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■"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>
              <a:buFont typeface="Exo 2"/>
              <a:buNone/>
            </a:pPr>
            <a:r>
              <a:rPr lang="en-US" dirty="0"/>
              <a:t>To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develop management system</a:t>
            </a:r>
            <a:r>
              <a:rPr lang="en-US" dirty="0">
                <a:latin typeface="Consolas" panose="020B0609020204030204" pitchFamily="49" charset="0"/>
              </a:rPr>
              <a:t> which can be used to read and analyze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human patterns</a:t>
            </a:r>
            <a:r>
              <a:rPr lang="en-US" dirty="0">
                <a:latin typeface="Consolas" panose="020B0609020204030204" pitchFamily="49" charset="0"/>
              </a:rPr>
              <a:t>.</a:t>
            </a:r>
            <a:endParaRPr lang="en-US" dirty="0"/>
          </a:p>
        </p:txBody>
      </p:sp>
      <p:sp>
        <p:nvSpPr>
          <p:cNvPr id="12" name="Google Shape;202;p36">
            <a:extLst>
              <a:ext uri="{FF2B5EF4-FFF2-40B4-BE49-F238E27FC236}">
                <a16:creationId xmlns:a16="http://schemas.microsoft.com/office/drawing/2014/main" id="{2D7BD67C-2847-4E7E-A518-8CD5F4015908}"/>
              </a:ext>
            </a:extLst>
          </p:cNvPr>
          <p:cNvSpPr/>
          <p:nvPr/>
        </p:nvSpPr>
        <p:spPr>
          <a:xfrm rot="5400000">
            <a:off x="5190004" y="1212093"/>
            <a:ext cx="252600" cy="1365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45;p32">
            <a:extLst>
              <a:ext uri="{FF2B5EF4-FFF2-40B4-BE49-F238E27FC236}">
                <a16:creationId xmlns:a16="http://schemas.microsoft.com/office/drawing/2014/main" id="{6C6B6091-889A-47BC-9477-4B7E27B2D114}"/>
              </a:ext>
            </a:extLst>
          </p:cNvPr>
          <p:cNvSpPr txBox="1">
            <a:spLocks/>
          </p:cNvSpPr>
          <p:nvPr/>
        </p:nvSpPr>
        <p:spPr>
          <a:xfrm>
            <a:off x="389392" y="2571750"/>
            <a:ext cx="6369275" cy="3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MY" sz="3000" dirty="0">
                <a:solidFill>
                  <a:srgbClr val="F6F6F6"/>
                </a:solidFill>
                <a:latin typeface="Consolas" panose="020B0609020204030204" pitchFamily="49" charset="0"/>
              </a:rPr>
              <a:t>Experience &amp; Expectation</a:t>
            </a:r>
            <a:endParaRPr lang="en-MY" sz="3000" dirty="0">
              <a:solidFill>
                <a:srgbClr val="F6F6F6"/>
              </a:solidFill>
            </a:endParaRPr>
          </a:p>
        </p:txBody>
      </p:sp>
      <p:sp>
        <p:nvSpPr>
          <p:cNvPr id="14" name="Google Shape;200;p36">
            <a:extLst>
              <a:ext uri="{FF2B5EF4-FFF2-40B4-BE49-F238E27FC236}">
                <a16:creationId xmlns:a16="http://schemas.microsoft.com/office/drawing/2014/main" id="{A4733EA2-C849-4AF4-8FAF-36B89948D78A}"/>
              </a:ext>
            </a:extLst>
          </p:cNvPr>
          <p:cNvSpPr txBox="1">
            <a:spLocks/>
          </p:cNvSpPr>
          <p:nvPr/>
        </p:nvSpPr>
        <p:spPr>
          <a:xfrm>
            <a:off x="509027" y="3247847"/>
            <a:ext cx="2815035" cy="1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●"/>
              <a:defRPr sz="16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○"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■"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●"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○"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■"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●"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○"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■"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>
              <a:buFont typeface="Exo 2"/>
              <a:buNone/>
            </a:pPr>
            <a:r>
              <a:rPr lang="en-US" dirty="0">
                <a:latin typeface="Consolas" panose="020B0609020204030204" pitchFamily="49" charset="0"/>
              </a:rPr>
              <a:t>I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learned a lot </a:t>
            </a:r>
            <a:r>
              <a:rPr lang="en-US" dirty="0">
                <a:latin typeface="Consolas" panose="020B0609020204030204" pitchFamily="49" charset="0"/>
              </a:rPr>
              <a:t>from participating in this Hackathon and was able to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interact with so many talented people</a:t>
            </a:r>
            <a:r>
              <a:rPr lang="en-US" dirty="0"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15" name="Google Shape;200;p36">
            <a:extLst>
              <a:ext uri="{FF2B5EF4-FFF2-40B4-BE49-F238E27FC236}">
                <a16:creationId xmlns:a16="http://schemas.microsoft.com/office/drawing/2014/main" id="{41701A99-072C-4AB5-90DC-3481757F7455}"/>
              </a:ext>
            </a:extLst>
          </p:cNvPr>
          <p:cNvSpPr txBox="1">
            <a:spLocks/>
          </p:cNvSpPr>
          <p:nvPr/>
        </p:nvSpPr>
        <p:spPr>
          <a:xfrm>
            <a:off x="3324062" y="3247847"/>
            <a:ext cx="3010063" cy="1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●"/>
              <a:defRPr sz="16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○"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■"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●"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○"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■"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●"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○"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■"/>
              <a:defRPr sz="1400" b="0" i="0" u="none" strike="noStrike" cap="none">
                <a:solidFill>
                  <a:schemeClr val="accent3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indent="0">
              <a:buFont typeface="Exo 2"/>
              <a:buNone/>
            </a:pPr>
            <a:r>
              <a:rPr lang="en-US" dirty="0">
                <a:latin typeface="Consolas" panose="020B0609020204030204" pitchFamily="49" charset="0"/>
              </a:rPr>
              <a:t>I hope my project fulfils the need of this hackathon and possibly be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implemented to make urban living a safer one</a:t>
            </a:r>
            <a:r>
              <a:rPr lang="en-US" dirty="0">
                <a:latin typeface="Consolas" panose="020B0609020204030204" pitchFamily="49" charset="0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mail Campaig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E3564"/>
      </a:accent1>
      <a:accent2>
        <a:srgbClr val="372266"/>
      </a:accent2>
      <a:accent3>
        <a:srgbClr val="F6F6F6"/>
      </a:accent3>
      <a:accent4>
        <a:srgbClr val="503B80"/>
      </a:accent4>
      <a:accent5>
        <a:srgbClr val="8167BD"/>
      </a:accent5>
      <a:accent6>
        <a:srgbClr val="F8628C"/>
      </a:accent6>
      <a:hlink>
        <a:srgbClr val="DE356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471</Words>
  <Application>Microsoft Office PowerPoint</Application>
  <PresentationFormat>On-screen Show (16:9)</PresentationFormat>
  <Paragraphs>40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Consolas</vt:lpstr>
      <vt:lpstr>Abel</vt:lpstr>
      <vt:lpstr>Arial</vt:lpstr>
      <vt:lpstr>Exo 2</vt:lpstr>
      <vt:lpstr>Email Campaign by Slidesgo</vt:lpstr>
      <vt:lpstr>AirSecure</vt:lpstr>
      <vt:lpstr>Problem Statement</vt:lpstr>
      <vt:lpstr>AirSecure</vt:lpstr>
      <vt:lpstr>Functionality</vt:lpstr>
      <vt:lpstr>Feature: Path Optimizer using Hamiltonian Cycle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AirSecure</dc:title>
  <dc:creator>Nahvin Muthusamy</dc:creator>
  <cp:lastModifiedBy>NAHVIN MUTHUSAMY</cp:lastModifiedBy>
  <cp:revision>7</cp:revision>
  <dcterms:modified xsi:type="dcterms:W3CDTF">2021-10-03T15:31:26Z</dcterms:modified>
</cp:coreProperties>
</file>